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83" r:id="rId3"/>
    <p:sldMasterId id="2147483695" r:id="rId4"/>
    <p:sldMasterId id="2147483707" r:id="rId5"/>
    <p:sldMasterId id="2147483719" r:id="rId6"/>
    <p:sldMasterId id="2147483731" r:id="rId7"/>
  </p:sldMasterIdLst>
  <p:notesMasterIdLst>
    <p:notesMasterId r:id="rId38"/>
  </p:notesMasterIdLst>
  <p:sldIdLst>
    <p:sldId id="259" r:id="rId8"/>
    <p:sldId id="262" r:id="rId9"/>
    <p:sldId id="265" r:id="rId10"/>
    <p:sldId id="268" r:id="rId11"/>
    <p:sldId id="274" r:id="rId12"/>
    <p:sldId id="277" r:id="rId13"/>
    <p:sldId id="280" r:id="rId14"/>
    <p:sldId id="283" r:id="rId15"/>
    <p:sldId id="286" r:id="rId16"/>
    <p:sldId id="289" r:id="rId17"/>
    <p:sldId id="257" r:id="rId18"/>
    <p:sldId id="258" r:id="rId19"/>
    <p:sldId id="290" r:id="rId20"/>
    <p:sldId id="291" r:id="rId21"/>
    <p:sldId id="292" r:id="rId22"/>
    <p:sldId id="293" r:id="rId23"/>
    <p:sldId id="313" r:id="rId24"/>
    <p:sldId id="261" r:id="rId25"/>
    <p:sldId id="295" r:id="rId26"/>
    <p:sldId id="297" r:id="rId27"/>
    <p:sldId id="298" r:id="rId28"/>
    <p:sldId id="260" r:id="rId29"/>
    <p:sldId id="301" r:id="rId30"/>
    <p:sldId id="314" r:id="rId31"/>
    <p:sldId id="302" r:id="rId32"/>
    <p:sldId id="304" r:id="rId33"/>
    <p:sldId id="315" r:id="rId34"/>
    <p:sldId id="309" r:id="rId35"/>
    <p:sldId id="312" r:id="rId36"/>
    <p:sldId id="316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112" d="100"/>
          <a:sy n="112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gs" Target="tags/tag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">2805 14711 0,'0'-18'0,"0"36"31,17 17-15,-17 0-16,0 54 16,0-36-16,-17 70 15,17-52-15,0 87 16,0-87-16,17 35 15,1-71-15,0 18 16,-1-35-16</inkml:trace>
  <inkml:trace contextRef="#ctx0" brushRef="#br0" timeOffset="8741.28">2681 15416 0,'18'89'0,"-1"-1"16,19-18-1,-1-17 1,-17-35-16,17 17 16,-17-35-16,-1 0 15,-17-17-15,18-19 16,-1 1-16,-17-36 15,0 54-15</inkml:trace>
  <inkml:trace contextRef="#ctx0" brushRef="#br0" timeOffset="9181.78">2469 14799 0,'18'18'15,"0"-18"-15,52-71 16,-34 53 0,-1-34-16,0 16 0,-17 1 15,-1-18-15,1 18 0,-18 0 16,18-1-1,-18 54 1,17 52-16,-17-17 16,53 71-16,-35-89 15,52 53-15,-34-52 16,-1-1-16,-17-17 16</inkml:trace>
  <inkml:trace contextRef="#ctx0" brushRef="#br0" timeOffset="10443.14">8308 14005 0,'18'0'32</inkml:trace>
  <inkml:trace contextRef="#ctx0" brushRef="#br0" timeOffset="11143.56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">5874 13159 0,'17'-18'15,"1"0"-15,-18 1 16,0 34-16,0 1 16,0 70-16,0-17 15,0 87 1,0-69-16,-18 87 15,18-105-15,0 34 16,18-52-16,0-17 16,-1-36-16,-17-18 15</inkml:trace>
  <inkml:trace contextRef="#ctx0" brushRef="#br0" timeOffset="25869.1">5627 13741 0,'17'141'16,"19"0"-1,-19-88-15,72 0 16,-1-36-16,-35-34 16,0-1-16,-18-17 0,18 0 15,17-54-15,-52 54 16,0-35-1,-18 52-15,0-17 16</inkml:trace>
  <inkml:trace contextRef="#ctx0" brushRef="#br0" timeOffset="27009.74">15311 8714 0,'-18'-18'15,"0"18"-15,18 18 16,36 35-16,-19-1 16,18 1-16,1 18 0,-1-1 15,36 107-15,17-18 16,-35-106-16,0-1 15,17 1 1,-35-53-16,-17 0 0</inkml:trace>
  <inkml:trace contextRef="#ctx0" brushRef="#br0" timeOffset="27266.98">15258 9260 0,'-36'-35'15,"36"-18"1,18-35 0,-18 17-16,18 19 0,-1-90 15,1 1 1,17 36 0,-17 69-16,17-17 0,18 36 15,-18 17-15,18 0 16,-17 17-16,69 36 15,-34-35-15,-18 17 0,0-17 16,17 35 0</inkml:trace>
  <inkml:trace contextRef="#ctx0" brushRef="#br1" timeOffset="171223.2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">21026 9208 0,'0'52'16,"0"-16"-16,0-1 0,17 36 15,-17-36-15,18 35 16,-1-52-16,1 0 15,17-1-15,-17-17 16</inkml:trace>
  <inkml:trace contextRef="#ctx0" brushRef="#br1" timeOffset="171500.66">21078 9031 0,'18'-18'16</inkml:trace>
  <inkml:trace contextRef="#ctx0" brushRef="#br1" timeOffset="171857.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">21149 10142 0,'18'0'31,"17"0"-31,0 0 16,53 18-16,-52-18 16,52 35-1,-70-35-15,17 18 16,0 0-16,-17-1 0,-1 1 15,-17-1-15,0 1 16,0 0-16,-17-18 16,-1-18-16</inkml:trace>
  <inkml:trace contextRef="#ctx0" brushRef="#br1" timeOffset="176066.8">21537 10019 0,'-53'53'16,"-35"17"0,35-34-16,-35 52 15,0-35 1,70-18-16,0-17 0,18-1 16,18 1-16</inkml:trace>
  <inkml:trace contextRef="#ctx0" brushRef="#br1" timeOffset="176951.72">24694 8908 0,'0'-18'15,"0"0"-15,-17 1 16,-1 17 0,18-18 15,18 18 63</inkml:trace>
  <inkml:trace contextRef="#ctx0" brushRef="#br1" timeOffset="177968.14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">28822 8678 0,'18'0'31,"-1"0"-16</inkml:trace>
  <inkml:trace contextRef="#ctx0" brushRef="#br1" timeOffset="182754.33">29087 9013 0,'0'-17'0,"-18"17"16,0 17-1,18 19-15,-17-19 16,17 36-16,0-35 16,35 35-16,-17-35 15,34 34 1,-34-52-16,35 18 15,-35-18-15,35 0 16,-36 0-16</inkml:trace>
  <inkml:trace contextRef="#ctx0" brushRef="#br1" timeOffset="183096.17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">25453 7567 0,'0'0'0,"0"-18"0,18 1 16,-18-1-1,17 1 1,-34 52 47,-19 35-48,1 1-15,-18 52 16,18-52-16,17 0 0,-35 34 15,36-52 1,-1-17-16,0-1 0,18 0 16,0-17-16,-17 17 15,34-35 1,1-18 0,-18-17-1</inkml:trace>
  <inkml:trace contextRef="#ctx0" brushRef="#br0" timeOffset="196570.47">25047 7955 0,'0'18'16,"-17"35"-16,17 0 15,-18 52-15,0-52 16,18 18-1,0-36-15,18 0 16,0-17-16,17 0 0,35-18 16,-17 0-16,0-18 15,0 0-15,71-34 16,-71 34-16,17-17 16,-35 17-16</inkml:trace>
  <inkml:trace contextRef="#ctx0" brushRef="#br0" timeOffset="198962">25612 6632 0,'0'-17'15,"0"-1"1,17 18-1,-17 18 17,18 35-32,0-36 15,-1 36-15,-17-35 16,18 17-16,0-17 16,-1-18-16,1 0 15,-1-36 1</inkml:trace>
  <inkml:trace contextRef="#ctx0" brushRef="#br0" timeOffset="199111.86">25788 6526 0,'0'18'0,"18"17"16,17 18-1,-17-35-15,-18 0 0,35 34 16,-35-34-16,0 17 15</inkml:trace>
  <inkml:trace contextRef="#ctx0" brushRef="#br0" timeOffset="199480.26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">26917 7038 0,'-18'18'78,"18"-1"-78,0 1 16,0-1-16,0 1 15,18 0-15,0-1 16,-1-17 15</inkml:trace>
  <inkml:trace contextRef="#ctx0" brushRef="#br0" timeOffset="201609.62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">27552 7126 0,'-18'35'16,"18"-52"15,0-1-15,18 0-16,0 1 0,-18-1 15,35-17-15,0 17 16,-17 18 0,17 18-1,-17 35-15,-18-36 0,0 1 16,0 35-1,0-35-15,0-1 0,-18 1 16</inkml:trace>
  <inkml:trace contextRef="#ctx0" brushRef="#br0" timeOffset="202094.48">27834 6579 0,'-17'36'16,"17"-1"0,17-17-16,-17-1 15,35-17-15,-17 18 16</inkml:trace>
  <inkml:trace contextRef="#ctx0" brushRef="#br0" timeOffset="202215.97">28046 6579 0,'0'36'16,"17"-19"-16,-17 36 16,0-35-16,0-1 15,0 19-15,0-19 0,-17 1 16</inkml:trace>
  <inkml:trace contextRef="#ctx0" brushRef="#br0" timeOffset="203194.84">17974 5662 0,'0'-18'0,"0"1"15,35 17 1,54-18-1,-1 18-15,141-35 16,-106 17-16,142-35 16,-124 36-16,106-54 15,-176 54-15,35-1 16,-89 18-16,-52 18 16,-18-1-1</inkml:trace>
  <inkml:trace contextRef="#ctx0" brushRef="#br0" timeOffset="203483.28">18521 5098 0,'-35'53'16,"-54"35"-1,-52 18 1,53-36-16,-106 36 16,35-18-16,89-35 15,52-18 1,53-17-16,106 17 16,54-35-1,140 18-15,-247-18 16,35 35-1,-105 0-15</inkml:trace>
  <inkml:trace contextRef="#ctx0" brushRef="#br0" timeOffset="-113642.96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-111001.6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-88968.6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-88540.14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-87916.78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-87378.6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-85937.95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-85563.79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-85037">30268 2328 0,'-17'-17'15,"-1"17"-15,0 0 16,1 0-16,-1 35 15,1 0-15,17 1 16,0-1-16,17 0 16,1 0-16,35-17 15,-18 0-15,18-18 16,-35 0 0,34-18-16,-34 0 15,-18 1 1</inkml:trace>
  <inkml:trace contextRef="#ctx0" brushRef="#br0" timeOffset="-84845.85">30427 2328 0,'18'0'16,"-1"0"-16,1 0 15,35-17 1,-18-1-16,0 18 0,-17 0 15,17-18-15,18 1 16,-70-1 0</inkml:trace>
  <inkml:trace contextRef="#ctx0" brushRef="#br0" timeOffset="-84636.14">30603 2064 0,'0'53'16,"0"0"-1,0-18-15,0 35 16,0-17-16,0 18 16,0-36-16,18 36 15,0-36-15,17 18 16,-35-35-16,18-18 15</inkml:trace>
  <inkml:trace contextRef="#ctx0" brushRef="#br0" timeOffset="-84469.1">30815 2364 0,'0'17'16,"0"19"-1,0-19-15,0 18 16,18-17-16,-1 0 16,-17-1-16,18 1 15</inkml:trace>
  <inkml:trace contextRef="#ctx0" brushRef="#br0" timeOffset="-84324.35">30815 2240 0,'18'0'31</inkml:trace>
  <inkml:trace contextRef="#ctx0" brushRef="#br0" timeOffset="-83972.96">31133 2081 0,'-18'-35'16,"0"17"-16,-17 1 16,17 17-16,1 0 0,-1 0 15,1 17-15,17 1 16,0 17-16,-18 1 0,18-1 16,0 0-16,0 53 15,18-35-15,-18-17 0,17 52 16,1-71-1,-1 54-15,-17-53 16,18 17-16,-36-35 16</inkml:trace>
  <inkml:trace contextRef="#ctx0" brushRef="#br0" timeOffset="-83841.19">30956 2434 0,'-17'0'16,"52"-17"-16,-17 17 0,17 0 15,18-18 1,-18 18-16,0 0 0,1 0 16,-19 0-1</inkml:trace>
  <inkml:trace contextRef="#ctx0" brushRef="#br0" timeOffset="-83705.08">31238 2434 0,'0'35'16,"18"18"0,-18-35-1,18 0 1</inkml:trace>
  <inkml:trace contextRef="#ctx0" brushRef="#br0" timeOffset="-83557.13">31344 2170 0,'0'17'16,"0"1"0</inkml:trace>
  <inkml:trace contextRef="#ctx0" brushRef="#br0" timeOffset="-82970.98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-82556.11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-81921.86">29457 3069 0,'-18'53'15,"-17"35"1,17-35-16,1 71 15,34-18 1,1-54-16,0-16 0,52 17 16,-34-36-16,34 1 15,-35-18-15,54 0 16,-72-18-16,36-17 16,-18 0-16,-35 17 15</inkml:trace>
  <inkml:trace contextRef="#ctx0" brushRef="#br0" timeOffset="-81760.8">29933 3404 0,'18'36'16,"-18"-19"-16,17 1 0,1 35 16,0-36-1,-1 19-15,1-1 16,0-35-16,-1 18 15</inkml:trace>
  <inkml:trace contextRef="#ctx0" brushRef="#br0" timeOffset="-81604.86">30021 3193 0,'0'-18'15,"18"18"1,0 18 0,-18-1-16</inkml:trace>
  <inkml:trace contextRef="#ctx0" brushRef="#br0" timeOffset="-81332.55">30198 3651 0,'0'-17'16,"0"-19"0,0-17-1,0 36-15,0-1 16,17 1-16,1-19 16,0 36-16,-1 0 0,1 0 15,0 36 1,17 16-16,-35-34 0,18 0 15,-18 35 1,0-36-16,17 1 16</inkml:trace>
  <inkml:trace contextRef="#ctx0" brushRef="#br0" timeOffset="-80943.4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-80436.09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-79685.5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-79380.88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-79225.05">30674 4427 0,'0'18'16,"18"0"-1,-18-1-15,17 1 16,1 0-16,0-18 16,-1 0-16</inkml:trace>
  <inkml:trace contextRef="#ctx0" brushRef="#br0" timeOffset="-79096.53">30709 4198 0,'18'0'31</inkml:trace>
  <inkml:trace contextRef="#ctx0" brushRef="#br0" timeOffset="-78896.29">30939 4339 0,'35'0'16,"-17"0"-16,17-17 0,35-1 16,-34 0-16,-1 1 15,-17 17-15,-1-18 0,-17 0 16</inkml:trace>
  <inkml:trace contextRef="#ctx0" brushRef="#br0" timeOffset="-78690.58">31097 4145 0,'-17'35'15,"17"1"-15,-36 52 0,36-35 16,-17 35-1,34-53-15,-17 1 0,36-1 16,17 0-16,-18-17 16,0-18-16,-17 0 0,17 0 15,18-36 1,-35 19-16,-36-1 0</inkml:trace>
  <inkml:trace contextRef="#ctx0" brushRef="#br0" timeOffset="-77989.8">29245 2858 0,'18'-18'16,"-18"0"-16,18 18 15,-1 0-15,18-17 16,-17 17-16,53-18 16,-18 18-16,17 0 15,1 0-15,-1 0 0,89-35 16,-71 35-16,53-36 15,-105 36-15,-1 0 16,-53 18-16</inkml:trace>
  <inkml:trace contextRef="#ctx0" brushRef="#br0" timeOffset="-77166.88">29369 3916 0,'17'0'31,"19"0"-15,-1 0-16,0-18 0,1 18 15,52-35 1,-35 35-16,-18-18 0,0 1 16,0 17-1,-52 0-15</inkml:trace>
  <inkml:trace contextRef="#ctx0" brushRef="#br0" timeOffset="-76472.41">29580 4886 0,'0'0'0,"36"-18"31,34 18-15,1-17-16,-1 17 0,19-18 15,-1 0-15,-18 18 0,54-17 16,-89 17-16,0 0 16</inkml:trace>
  <inkml:trace contextRef="#ctx0" brushRef="#br0" timeOffset="-72445.48">27111 3969 0,'-18'0'15,"18"-18"-15,0 36 32,53 35-17,-17 0-15,34 70 16,-17-52-16,-18-1 15,53 36-15,-52-53 16,-1 0-16,18 0 16,-35-36-16,-1 1 0,19 0 15,-36-36 1</inkml:trace>
  <inkml:trace contextRef="#ctx0" brushRef="#br0" timeOffset="-72178.7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5087.8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35236.25">24677 10283 0,'0'-17'16,"17"17"-16,-17-18 15,18 18 1,-18-17-16,0 34 15,-18 36 1,1 0-16,-18 71 16,17-72-16,-17 72 15,17-71 1,0-18-16,1 36 16,17-36-16,0 0 15,0-17-15,17-1 16,1-34-16</inkml:trace>
  <inkml:trace contextRef="#ctx0" brushRef="#br1" timeOffset="35547.33">24324 10530 0,'0'-35'0,"0"0"16,0 0-16,18-1 16,17 19-1,-17-19-15,52-17 16,-35 18-16,36-18 16,-18 36-16,17-19 15,-34 19-15,-1 17 16,-17 0-16,-1 17 15,-17 19-15,0 34 16,0-35-16,18 18 16,0-35-16,17 35 15,-18-35-15,1-18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">6544 5662 0,'0'53'15,"-18"0"1,1-18-16,17 18 15,0-18-15,17-17 16,1-18-16,0 18 0,-1-18 16</inkml:trace>
  <inkml:trace contextRef="#ctx0" brushRef="#br0" timeOffset="306.51">6544 5345 0,'18'-18'16,"-1"-17"-1,1 17-15</inkml:trace>
  <inkml:trace contextRef="#ctx0" brushRef="#br0" timeOffset="891.92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">5962 7549 0,'18'0'16,"-1"18"-16,19-18 15,-19 0-15,18 0 16,71-35-1,-53 17-15,53-17 16,-71 35-16,53-18 16,-70 1-16,17 17 0,-17 0 15,0 0-15,-36 0 32,0 0-32</inkml:trace>
  <inkml:trace contextRef="#ctx0" brushRef="#br0" timeOffset="3305.27">6103 7796 0,'53'18'15,"-35"-18"1,17 0-16,53-35 15,18 17-15,-36-17 16,-34 17 0,-54 18-1</inkml:trace>
  <inkml:trace contextRef="#ctx0" brushRef="#br0" timeOffset="3564.95">6138 7250 0,'0'35'0,"0"18"16,0 53-16,18-36 15,0 1-15,-18 17 16,17-18-16,1 1 0,0-18 15,-1 0-15,1-18 0,-18 0 16,17 1-16,1-36 16,0-18-1,-18 0-15,0-17 16</inkml:trace>
  <inkml:trace contextRef="#ctx0" brushRef="#br0" timeOffset="3770.15">6297 7267 0,'53'88'16,"-35"18"0,-1-53-16,-17 71 0,18-71 15,-18-1-15,0 1 0,18-17 16,-18-1-16,17-17 15,18 17-15</inkml:trace>
  <inkml:trace contextRef="#ctx0" brushRef="#br0" timeOffset="4169.86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2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">12100 6015 0,'53'53'16,"18"-18"-1,-36-17-15,71 35 16,-53-36-16,-18 1 16,0 0-16,18 17 15,-53 0-15,0-17 0,-35 35 16,0-36-16,-53 1 16,35 0-1,0-1-15,-71-17 16,54 0-1</inkml:trace>
  <inkml:trace contextRef="#ctx0" brushRef="#br0" timeOffset="15021.27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">12435 6685 0,'36'-17'15,"-1"17"-15,18 0 16,-18 0-16,0 0 0,1 0 16,-1 0-16,18 0 15,17 17-15,-52 1 16,-18 35-16,0-36 16,-53 72-16,18-54 15,-36 18 1,36-18-16,0 18 15,17-35-15,1-1 16</inkml:trace>
  <inkml:trace contextRef="#ctx0" brushRef="#br0" timeOffset="16290.25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">17939 7567 0,'70'35'15,"-17"-17"1,53 53-16,-35-36 0,-18 0 16,52 18-1,-69-18-15,-1 36 16,-35-53-16,-53 34 15,0-34-15,-53 0 16,36-18-16,-71-18 16,70 18-16,-35-53 15</inkml:trace>
  <inkml:trace contextRef="#ctx0" brushRef="#br0" timeOffset="18264.39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">16757 6174 0,'18'17'15,"-18"1"-15,0 0 16,0-1-16,17 1 15,-17-1-15,18 19 16,0-19-16,-1 1 0</inkml:trace>
  <inkml:trace contextRef="#ctx0" brushRef="#br0" timeOffset="19169.56">16722 6050 0,'17'0'16,"1"0"-16,17 0 0,-17 0 16,0 0-16</inkml:trace>
  <inkml:trace contextRef="#ctx0" brushRef="#br0" timeOffset="19398.09">16880 5539 0,'18'35'16,"-18"0"-16,18 53 16,-1-35-16,-17 0 0,0 18 15,18 52 1,0-52-16,-1 35 15,1-71-15,0 18 16,-1-36-16</inkml:trace>
  <inkml:trace contextRef="#ctx0" brushRef="#br0" timeOffset="19787.5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2">18274 5997 0,'-18'-17'15,"-17"-1"1,0 18 0,17 18-16,-17 17 15,35 18-15,0 0 16,35-18 0,0 0-16,1 1 15,-19-19 1,1 1-16,-18-1 0,-35 1 31,17-18-31,0 0 0,1-18 16,-1 18-16,18-17 15</inkml:trace>
  <inkml:trace contextRef="#ctx0" brushRef="#br0" timeOffset="20465.64">18486 6138 0,'0'36'16,"0"-1"0,-18-17-16,18 17 15,0-18-15,18 1 16,-1 0-16,1-18 0,-1 0 16,1 0-16</inkml:trace>
  <inkml:trace contextRef="#ctx0" brushRef="#br0" timeOffset="20588.24">18450 5891 0,'36'0'16</inkml:trace>
  <inkml:trace contextRef="#ctx0" brushRef="#br0" timeOffset="20883.47">18627 6103 0,'35'18'16,"18"-18"-1,17 0 1,-34 0-16,-19 17 16,-34 1-16,-1 0 0,0 17 15,-17-17-15,18-1 0,-19 18 16,36-17 0,0 17-16,18-35 15,0 18-15,17-18 0,-18 0 16,19 0-16,-1 0 0,0-18 15</inkml:trace>
  <inkml:trace contextRef="#ctx0" brushRef="#br0" timeOffset="21222.56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">6332 6262 0,'0'0'0,"0"-18"31,0 36 31,18-18-62,0 0 16,52-18-16,-17 1 16,88-1-1,-70 18-15,-1-18 0,19 18 16,87-17-16,-35 17 16,-70-18-16,-1 18 15,18-18 1,-70 18-16,0 0 0</inkml:trace>
  <inkml:trace contextRef="#ctx0" brushRef="#br0" timeOffset="27132.37">6914 8220 0,'18'0'32,"0"0"-32,88 0 15,-18 0-15,141-18 16,-88 0-16,0 18 16,18-17-16,141-18 15,-159 35-15,106-18 16,-159 18-16,53 18 15</inkml:trace>
  <inkml:trace contextRef="#ctx0" brushRef="#br0" timeOffset="33512.55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1">6491 10354 0,'88'-18'15,"36"-17"1,-1 0-1,1 0-15,-54-1 16,-34 36-16</inkml:trace>
  <inkml:trace contextRef="#ctx0" brushRef="#br0" timeOffset="33820.67">7108 10213 0,'18'18'16,"-18"-1"-16,18 36 16,17-18-1,-17-35-15,-1 18 16</inkml:trace>
  <inkml:trace contextRef="#ctx0" brushRef="#br0" timeOffset="33952.15">7073 9913 0,'-17'-18'0,"17"1"16</inkml:trace>
  <inkml:trace contextRef="#ctx0" brushRef="#br0" timeOffset="34285.65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1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">6421 10971 0,'-36'0'15,"19"-17"1,-1 17-16,0 53 16,1-18-16,17 0 15,17 71-15,1-71 16,17 18-16,18 35 16,-18-52-16,-17-19 15,17 1-15,1 0 0,17-18 0,0 0 16,-18-18-1</inkml:trace>
  <inkml:trace contextRef="#ctx0" brushRef="#br0" timeOffset="36832.41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">7038 11289 0,'-35'53'16,"35"-36"-16,53 1 15,-36-18-15,54 0 16,-1-35-1,-34 17-15,17-52 16,-36 52-16,-17 0 16,-17 1-16,-1-1 0,-17 18 15,-18-18-15,17 18 16,1 18 0,17-18-16,1 18 15,34-1-15</inkml:trace>
  <inkml:trace contextRef="#ctx0" brushRef="#br0" timeOffset="37371.08">7444 11130 0,'-53'0'16,"17"18"-1,19-18-15,17 17 0,0 1 0,0 0 16,17-18-16,1 17 15,0 1-15,52 17 16,-34-35-16,-1 18 0,-18 0 16,1-1-1,-18 1-15,-35-1 16,17-17-16,-35 18 16,36-18-16,-1 0 15,18-35 1</inkml:trace>
  <inkml:trace contextRef="#ctx0" brushRef="#br0" timeOffset="37569.85">7585 11201 0,'17'0'16,"19"-18"-16,-1 0 15,53-17-15,-35 18 16,35-19 0,-70 19-16,17 17 0,-17-18 15,-18 0-15</inkml:trace>
  <inkml:trace contextRef="#ctx0" brushRef="#br0" timeOffset="37760.43">7779 10918 0,'0'106'16,"-18"18"0,36-1-1,-1-35-15,19-35 16,-1-35-16,0-18 15</inkml:trace>
  <inkml:trace contextRef="#ctx0" brushRef="#br0" timeOffset="38274.61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">9790 11113 0,'-36'17'16,"1"18"0,0 36-1,52-36 1,19-17-16,17 0 16,17-36-1,-35 18-15,-17-35 16,-18 17-1,0-17-15,0 17 16,-18 0-16,18 1 16,-17 17-1,17 17 17,17 1-17,19 0 1,-19-1-16,1-17 15,-18 18-15</inkml:trace>
  <inkml:trace contextRef="#ctx0" brushRef="#br0" timeOffset="39902.75">9790 10866 0,'0'-18'16,"0"0"0,-18 18-16,18 18 15,18 0 1,-18 17-16,0 0 0,17 0 16,-17 1-16,0-1 0,18 36 15,-18-36-15,18 0 0,-1 18 16,1-35-1,-18-1-15,17 1 16,1-18-16,0 0 0</inkml:trace>
  <inkml:trace contextRef="#ctx0" brushRef="#br0" timeOffset="40190.8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">10107 10566 0,'35'-18'15,"36"36"1,-36 17-16,53 71 16,1 35-1,-54-71-15,-17-17 0,-1 18 16,-17 0-16,-17 34 15,-19-52-15,-17 35 16,0-70-16,18 17 16</inkml:trace>
  <inkml:trace contextRef="#ctx0" brushRef="#br0" timeOffset="45085.28">11130 10089 0,'18'-17'31,"70"-1"-15,-17-17-16,105-18 15,-88 35-15,124-35 16,-89 18-16,1 0 15,123-36-15,-141 36 16,123-36 0,-141 36-16,35 0 15,-87 17-15,-19 1 0,-17-1 16,-70 18 0</inkml:trace>
  <inkml:trace contextRef="#ctx0" brushRef="#br0" timeOffset="45312.49">12418 9490 0,'53'17'16,"35"-17"-1,-18 18-15,72 0 16,-72-18-16,1 17 0,70-17 16,-71 18-1,-17 17-15,-35-17 16,-71 35-16,18-18 15,-89 36 1,71-54-16,-17 19 16,17-19-16,0 1 0,0-1 15,35-17-15,1 0 16</inkml:trace>
  <inkml:trace contextRef="#ctx0" brushRef="#br0" timeOffset="45925.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1">18344 9066 0,'89'18'15,"16"17"1,1-17-16,-35 17 16,-36-17-16,-35 35 15,-53-18 1,0 0-16,-53 18 15,36-35-15,-36 17 16,53-35-16</inkml:trace>
  <inkml:trace contextRef="#ctx0" brushRef="#br0" timeOffset="47881.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">15822 8431 0,'0'36'31,"18"-1"-31,-1 53 16,1-35-16,0 71 16,-1-72-16,1 1 15,35 53-15,-53-71 16,17-17-16,1 17 0,-18-17 16,18 0-16,-1-36 46</inkml:trace>
  <inkml:trace contextRef="#ctx0" brushRef="#br0" timeOffset="48895.68">16122 8502 0,'0'35'16,"0"-17"-16,0 17 15,35 53 1,-35-52-16,36 69 16,-36-52-16,17 53 15,-17-71-15,18 1 0,-18-1 16,17-17-16,-17-1 0,36-17 15</inkml:trace>
  <inkml:trace contextRef="#ctx0" brushRef="#br0" timeOffset="49083.11">16316 8872 0,'-35'18'0,"17"0"15,0 17 1,36-17-16,17 17 16,1-18-16,17 1 15,-18 0-15,35-1 16,-52-17-16,17 0 16</inkml:trace>
  <inkml:trace contextRef="#ctx0" brushRef="#br0" timeOffset="49713.14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8">17127 8890 0,'0'35'16,"18"-17"0,0 0-16,-1 17 15,1-18-15,0 1 16</inkml:trace>
  <inkml:trace contextRef="#ctx0" brushRef="#br0" timeOffset="49999.7">17163 8696 0,'17'-18'15,"1"36"1</inkml:trace>
  <inkml:trace contextRef="#ctx0" brushRef="#br0" timeOffset="50274.27">17321 8431 0,'0'36'15,"0"-1"-15,0 53 16,0-35-16,0 0 0,0-18 16,18 18-16,-18 0 0,18-18 15,-1 1-15,1-1 16,0-17-16,-18 17 15,17-35-15</inkml:trace>
  <inkml:trace contextRef="#ctx0" brushRef="#br0" timeOffset="51341.15">17621 8837 0,'18'18'15,"-18"17"1,0 18 0,18-35-16,-18 17 15,0-18-15,0 1 16</inkml:trace>
  <inkml:trace contextRef="#ctx0" brushRef="#br0" timeOffset="51471.53">17586 8714 0,'0'0'0,"0"-18"0,0 36 32</inkml:trace>
  <inkml:trace contextRef="#ctx0" brushRef="#br0" timeOffset="51641.99">17727 8819 0,'18'-17'16,"17"17"-1,0-18 1,1 18-16,-1 0 15</inkml:trace>
  <inkml:trace contextRef="#ctx0" brushRef="#br0" timeOffset="51842.55">17815 8555 0,'0'70'15,"-17"1"1,17-36-16,0 53 16,17-52-16,-17-1 15,18-17-15,0 17 0,-1 0 16,18 0-16,-35-17 16,18-18-16</inkml:trace>
  <inkml:trace contextRef="#ctx0" brushRef="#br0" timeOffset="52181.5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">8555 12859 0,'0'106'0,"0"-1"16,0 19-1,18-1 1,-18-52-16,0 17 16,17-17-16,-17-36 15,18-35 1,-1-18-1,-17 1-15</inkml:trace>
  <inkml:trace contextRef="#ctx0" brushRef="#br0" timeOffset="59688.99">8767 13300 0,'35'-18'15,"-18"18"1,54-35-16,-36 35 15,-17-18-15,0 18 16,17-17-16,-18 17 16,1-18-16,-36 0 15</inkml:trace>
  <inkml:trace contextRef="#ctx0" brushRef="#br0" timeOffset="59878.45">8890 12859 0,'0'106'15,"0"17"1,18 18-16,17-17 16,0-1-1,-17-35 1,-1-70-16,-17 17 0,18-35 15</inkml:trace>
  <inkml:trace contextRef="#ctx0" brushRef="#br0" timeOffset="60182.51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">12788 11518 0,'53'53'16,"35"0"-1,36 18-15,-1-18 16,-70-18-16,53 35 16,-53 1-1,-18-18 1,-17-18-16,-71-17 16,18-1-16,-1-17 15,-69 18-15,52-18 16,-36 18-1,54-1-15,0-17 0</inkml:trace>
  <inkml:trace contextRef="#ctx0" brushRef="#br0" timeOffset="62629.56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">12718 12400 0,'17'0'16,"19"0"-16,16 18 15,1-1-15,53 1 16,-53 0-16,18-18 0,-1 17 16,36 1-16,-53 0 15,-35-1-15,-1 1 0,-17 17 16,-17-17-16,-19 17 16,-17 0-16,18 1 0,-71 17 15,53-18-15,-35 0 16</inkml:trace>
  <inkml:trace contextRef="#ctx0" brushRef="#br0" timeOffset="65228.86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2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">18874 10336 0,'88'-17'15,"-18"17"-15,1 0 16,17 0-16,0 0 0,-17 0 0,70 35 16,-88-17-16,-18 35 15,-35-18 1,-35 35-16,-18-17 16,-70 18-1,52-36-15,0 0 0,18 1 0,18-1 16</inkml:trace>
  <inkml:trace contextRef="#ctx0" brushRef="#br0" timeOffset="66980.63">16193 12259 0,'0'-35'15,"-36"17"1,-17 53 0,36-17-16,-36 53 15,35-36-15,18 18 0,18 0 16,-1-18-1,54 18-15,-36-35 16,18-1-16,-18-17 16,-17 18-1,-36-18-15,1 0 0,-36 0 16,18 17 0,-1-17-1,19 0-15</inkml:trace>
  <inkml:trace contextRef="#ctx0" brushRef="#br0" timeOffset="67196.8">16545 12365 0,'-53'53'15,"36"-18"-15,-19 18 16,36-18-16,18-17 0,17 17 15,1-17-15,-1-1 0,71-17 16,-53 0-16,0-17 16,17-1-16,-35-17 15,-17 0-15,-18 17 16</inkml:trace>
  <inkml:trace contextRef="#ctx0" brushRef="#br0" timeOffset="67541.27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">17427 12471 0,'0'53'16,"0"-36"-16,18 36 16,35-18-1,-18-17-15,0-18 0,36 0 16,-36 0-16,-17-18 16,17-17-1,-35 0-15,0 17 0,-18 1 16,1-19-16,-18 19 0,-18-1 15,17 18 1,19 0-16</inkml:trace>
  <inkml:trace contextRef="#ctx0" brushRef="#br0" timeOffset="68064.16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">18203 11889 0,'0'35'15,"-17"88"-15,17-52 16,0 17-16,17 0 0,1 89 16,35 34-1,-35-158-15,17 18 16,-18-54-16,-17 1 16</inkml:trace>
  <inkml:trace contextRef="#ctx0" brushRef="#br0" timeOffset="70545.14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2">17498 13018 0,'0'105'16,"0"19"-1,17-71-15,-17 35 16,18-35-16,-18 0 0,18-18 16,-18 0-16,17 1 15,1-1-15,-18-17 16,18-36-16</inkml:trace>
  <inkml:trace contextRef="#ctx0" brushRef="#br0" timeOffset="71654.38">17657 13353 0,'17'35'0,"-17"0"15,0-17-15,0 17 0,18-17 16,-1 17-1,1-17-15,-18-1 16,18-17-16</inkml:trace>
  <inkml:trace contextRef="#ctx0" brushRef="#br0" timeOffset="71790.22">17727 13212 0,'0'-18'15,"0"36"1,35-1 0,-17-17-16</inkml:trace>
  <inkml:trace contextRef="#ctx0" brushRef="#br0" timeOffset="71951.59">17903 13317 0,'53'0'16,"-17"-17"-1,-1 17 1,-17 0-16,-18-18 0</inkml:trace>
  <inkml:trace contextRef="#ctx0" brushRef="#br0" timeOffset="72134.06">18009 13070 0,'0'71'0,"0"-18"16,0 35-16,0-35 16,0 53-16,0-53 15,36 17 1,-19-34-16,19-19 15</inkml:trace>
  <inkml:trace contextRef="#ctx0" brushRef="#br0" timeOffset="72542.2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">19950 8096 0,'35'36'16,"0"-1"-16,36 0 16,-18-17-1,70 52 1,-52-17 0,-54-35-16,-17 17 15,0-17-15,-17-1 0,-1 1 0,-53 0 16,19-1-1,-37-17-15,54 0 16,-53 0-16,53 0 16</inkml:trace>
  <inkml:trace contextRef="#ctx0" brushRef="#br0" timeOffset="97655.7">18327 9102 0,'17'0'16,"89"0"0,-18 0-16,1 0 15,34 17-15,1-17 0,158 18 16,-141-18-16,0 0 16,0 0-16,0 0 0,89-18 15,-142 1-15,18-1 16,-89 0-16,-17 1 15,-53-1 1,0 18-16</inkml:trace>
  <inkml:trace contextRef="#ctx0" brushRef="#br0" timeOffset="97879.24">19826 8890 0,'53'0'16,"53"18"-1,0-1 1,-53 1-16,35 17 16,-53-17-16,-17-1 0,-18 19 15,-18-1-15,-35 18 16,0-18-16,18-17 16,0 0-16,-1-1 0,19-17 15,-1 0-15,1-17 16,34-1-16</inkml:trace>
  <inkml:trace contextRef="#ctx0" brushRef="#br0" timeOffset="98522.1">19085 10530 0,'36'-35'16,"-19"18"-16,18-1 16,1 0-16,17-17 0,17 0 15,107-71 1,-72 35-16,107-70 16,-88 71-16,70-54 15,-106 71-15,-35 18 0,35-36 16,-70 54-16,-1-1 15,-17 0 1,-17 1-16</inkml:trace>
  <inkml:trace contextRef="#ctx0" brushRef="#br0" timeOffset="98746.7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">21802 9190 0,'35'0'15,"53"0"-15,-17 0 16,-1 0-16,160-18 15,-89 1-15,159-19 16,-142 19-16,1 17 16,-18-18-16,124-17 15,-159 35-15,88-36 16,-124 36-16,1-17 16,-54 17-16,-17-18 0,-35 18 15</inkml:trace>
  <inkml:trace contextRef="#ctx0" brushRef="#br0" timeOffset="105596.68">23460 8837 0,'88'-18'16,"53"18"0,18 18-1,0 0-15,-107-18 0,54 35 16,-53 18-1,-35-18-15,-53 36 16,-1-36-16,-17 0 0,0 1 16,1-19-16,16 19 15,-17-19-15,0 1 16,18-1-16,35 1 16</inkml:trace>
  <inkml:trace contextRef="#ctx0" brushRef="#br0" timeOffset="106402.98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3">25823 8961 0,'18'17'16,"0"1"-1,17-1 1,-17 1-16,17 0 16</inkml:trace>
  <inkml:trace contextRef="#ctx0" brushRef="#br0" timeOffset="106944.15">25876 8678 0,'18'-35'16,"-18"17"-16,18 18 0,-1 18 31</inkml:trace>
  <inkml:trace contextRef="#ctx0" brushRef="#br0" timeOffset="107326.27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">7408 15575 0,'-17'0'16,"34"0"0,1 18-1,17-1-15,1 19 16,140 70-16,-53-18 15,-17-18 1,-53-34-16,35 16 16,-52-34-16,-19-18 15,1 18-15,0-18 0,-1 0 16,-34-18 0,17 0-16</inkml:trace>
  <inkml:trace contextRef="#ctx0" brushRef="#br0" timeOffset="112270.76">7990 15558 0,'-35'70'0,"0"-17"16,-53 70-16,35-70 15,-35 53-15,52-53 16,-17 0-1,53-35-15,0-1 16</inkml:trace>
  <inkml:trace contextRef="#ctx0" brushRef="#br0" timeOffset="117820.56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">19068 5556 0,'17'0'47,"1"-17"-32,0-1-15,17-17 16,0 17-16,-17 0 16,17 1-16,0-18 0,54-36 15,-37 36-15,54-36 16,-53 36-16,53-36 16,-53 54-16,-18-19 15,-17 36-15,-36 0 16</inkml:trace>
  <inkml:trace contextRef="#ctx0" brushRef="#br1" timeOffset="169077.54">19226 5203 0,'-35'53'16,"-18"0"0,-17 36-16,34-54 15,19 0-15,-1 0 0,0 1 16,18-19-16,18 1 15,53 0-15,-18-18 16,70-18-16,1-17 16,-72 35-1,1-18-15,-17 18 0,-19 0 16</inkml:trace>
  <inkml:trace contextRef="#ctx0" brushRef="#br1" timeOffset="170007.57">18521 8484 0,'-18'0'15,"36"-17"1,17-1-1,18-35-15,-18 35 16,71-34 0,-71 34-16,54-35 15,-36 35-15,-1-17 16,-34 35-16,17-18 16,-17 18-16,-18-17 15,-18 17 1,-17 17-16</inkml:trace>
  <inkml:trace contextRef="#ctx0" brushRef="#br1" timeOffset="170362.92">18627 8237 0,'-18'18'16,"0"0"-1,1-1-15,-19 36 16,19-18-16,-1-17 0,1 17 15,-1 1-15,18-19 16,18-17-16,-1 18 0,18 0 16,-17-18-1,70-18-15,-52 18 16,34-18-16,-52 18 16,17 0-16,-17 0 15</inkml:trace>
  <inkml:trace contextRef="#ctx0" brushRef="#br1" timeOffset="171419.72">18856 12206 0,'-18'0'0,"18"-18"31,36 1-15,-1-1 0,71-35-16,-53 36 15,70-54 1,-52 53-16,70-52 15,-88 52-15,17 1 16,-52 17-16,-53 17 16</inkml:trace>
  <inkml:trace contextRef="#ctx0" brushRef="#br1" timeOffset="171719.23">19103 11836 0,'-53'35'15,"18"0"-15,-71 36 16,53-36-16,-35 36 15,70-36-15,1 0 16,17-17-16,52 17 16,-16-35-16,52 18 15,-18-18-15,54 17 16,-71-17-16,53 0 16,-89 18-16</inkml:trace>
  <inkml:trace contextRef="#ctx0" brushRef="#br2" timeOffset="213011.9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-214327.8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-207603.43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">29598 10989 0,'18'0'16,"-1"-18"-16,1 18 16,53-35-1,-36 17-15,18 1 0,0-18 16,52 17-16,-52 0 15,-17 18-15,17 0 16,-36 0-16,-17 18 16</inkml:trace>
  <inkml:trace contextRef="#ctx0" brushRef="#br0" timeOffset="13302.87">29898 10954 0,'53'70'0,"-36"-34"15,1-1-15,17 71 16,18-18 0,-35-18-1,0-34-15,-1-19 0,-17 1 16</inkml:trace>
  <inkml:trace contextRef="#ctx0" brushRef="#br0" timeOffset="14092.41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">31027 11271 0,'17'18'16,"1"-18"-16,0 0 15,-18-18-15,17 1 16,-17-1-16,0-17 15,0 17-15,-17-17 16,17 17-16,-18 1 16</inkml:trace>
  <inkml:trace contextRef="#ctx0" brushRef="#br0" timeOffset="14447.46">31203 11201 0,'0'0'0,"18"0"0,35 0 15,-18-18-15,-17 18 16,17 0-16,18-18 16,-35 1-16</inkml:trace>
  <inkml:trace contextRef="#ctx0" brushRef="#br0" timeOffset="14637.11">31291 10971 0,'0'89'15,"18"-1"-15,-18-35 16,18 35-16,-1-53 15,-17 0-15,36 36 16,-19-36 0</inkml:trace>
  <inkml:trace contextRef="#ctx0" brushRef="#br0" timeOffset="14803.61">31538 11307 0,'18'17'16,"0"-17"-1,-18 18-15,17-18 16,-17-18-16</inkml:trace>
  <inkml:trace contextRef="#ctx0" brushRef="#br0" timeOffset="14915.74">31521 11095 0,'17'18'16</inkml:trace>
  <inkml:trace contextRef="#ctx0" brushRef="#br0" timeOffset="15154.54">31715 11359 0,'17'18'16,"1"0"0,0-18-16,17 0 15,-17 0-15,17-36 16,-35 19-16,0-18 15,0-1 1,0 19-16,-35-19 0,17 19 16,-17 17-1</inkml:trace>
  <inkml:trace contextRef="#ctx0" brushRef="#br0" timeOffset="15433.65">31944 11412 0,'0'-17'31,"18"-1"-31,35 0 16,-36 1-16,19-1 15,-19 18-15,1-17 0,17 17 16,-35 17-1,0 1 1,-18-1 0,18 19-1,0-19-15,0 1 16,18 0-16</inkml:trace>
  <inkml:trace contextRef="#ctx0" brushRef="#br0" timeOffset="15861.19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">29810 11712 0,'17'0'16,"-17"18"-16,18 0 15,-18 105 1,0-52-16,0-19 15,0 1-15,0 0 0,0 0 16,18-18-16,-18 1 0,0-1 16,35 0-16</inkml:trace>
  <inkml:trace contextRef="#ctx0" brushRef="#br0" timeOffset="16734.27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09">31115 12136 0,'0'17'31,"0"1"-16,18-18-15,-18 35 16,0-17 0,17 17-16,-17-17 15,0-1-15,0 1 16,-17-18 0</inkml:trace>
  <inkml:trace contextRef="#ctx0" brushRef="#br0" timeOffset="19240.29">31168 11942 0,'0'-18'15,"18"18"1,-1 0-16</inkml:trace>
  <inkml:trace contextRef="#ctx0" brushRef="#br0" timeOffset="19586.39">31238 12206 0,'0'18'16,"0"-1"-16,0 1 31,0-36-15,18 1-16,-18-1 16,18 0-16,-18 1 15,17 17-15,1 0 16,0 0-1,-18 17 1,17 1 0,-17 0-16,-17-1 15,17 1 1,17-18 0,1 18-1,0-18-15</inkml:trace>
  <inkml:trace contextRef="#ctx0" brushRef="#br0" timeOffset="20014.96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">32526 11765 0,'0'53'16,"18"-35"-16,-18 35 15,0-18-15,0 18 16,17 0-16,1 53 16,0-54-16,-18 1 0,17-17 15,-17-1-15,18 18 16,0-35-16</inkml:trace>
  <inkml:trace contextRef="#ctx0" brushRef="#br0" timeOffset="21309.67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">29774 12682 0,'0'-17'0,"18"17"15,-36 0 1,-17 70 0,18 36-1,-19 0-15,36-53 16,0 53-16,0-71 15,36 36-15,-1-54 16,18 1-16,-18-18 16</inkml:trace>
  <inkml:trace contextRef="#ctx0" brushRef="#br0" timeOffset="22304.66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">30357 12965 0,'0'70'16,"0"-17"-16,17 18 16,1-54-16,-1 19 0,1-19 15,35 1-15,-35-18 16,35-35-16,-36 17 15,18-35-15,-17 18 16,-18-18 0,0 18-16,0-1 0,-18 1 15,18 17-15,-17 1 16,-1 17-16,1 17 16</inkml:trace>
  <inkml:trace contextRef="#ctx0" brushRef="#br0" timeOffset="23069.02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">31591 13229 0,'-17'53'16,"-19"18"0,-17-1-16,18-35 15,0 1-15,-18 17 16</inkml:trace>
  <inkml:trace contextRef="#ctx0" brushRef="#br0" timeOffset="24229.79">29827 13635 0,'18'-18'16,"0"18"-16,-18 18 0,17 17 15,1 18-15,-18 53 16,0-53 0,0 53-16,0-53 15,0-18-15,18 0 0,-1-17 16,18-1-16</inkml:trace>
  <inkml:trace contextRef="#ctx0" brushRef="#br0" timeOffset="24475.6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">30745 13988 0,'0'53'16,"0"-36"-16,0 1 0,17 35 15</inkml:trace>
  <inkml:trace contextRef="#ctx0" brushRef="#br0" timeOffset="25176.89">30745 13811 0,'0'18'32,"0"17"-17,17-17-15,1-1 16</inkml:trace>
  <inkml:trace contextRef="#ctx0" brushRef="#br0" timeOffset="25387.38">30868 13952 0,'18'0'0,"-18"18"16,0 0 0,0-1-16,0 19 15,17-36-15,-17 17 16,18 1-16,-18-1 16,-18-17-1,1 18 1,-1-18-16,0 0 0,1 0 15,-18 0-15,17 0 16,0-18-16</inkml:trace>
  <inkml:trace contextRef="#ctx0" brushRef="#br0" timeOffset="25560.56">30956 13935 0,'-17'0'16,"34"-18"-16,1 18 16,0 0-16,-1-18 15,18 18-15,1 0 0,-19 0 16,1-17-16,0-1 0</inkml:trace>
  <inkml:trace contextRef="#ctx0" brushRef="#br0" timeOffset="25726.36">30992 13758 0,'17'36'15,"-17"-19"-15,18 19 0,-18-1 16,35 35-16,-35-34 16,0 34-16,0-35 15,18 1-15,-18-19 16</inkml:trace>
  <inkml:trace contextRef="#ctx0" brushRef="#br0" timeOffset="25831.38">31186 14005 0,'0'36'16,"17"-19"-16,-17 1 15</inkml:trace>
  <inkml:trace contextRef="#ctx0" brushRef="#br0" timeOffset="26111.19">31380 14076 0,'0'17'15,"0"1"1,17 0-16,1-1 16,0-17-16,34 0 15,-16 0-15,-19 0 0,1 0 16,0 0-16,-18-17 15</inkml:trace>
  <inkml:trace contextRef="#ctx0" brushRef="#br0" timeOffset="26572.51">30004 14605 0,'17'71'0,"1"-36"16,17 35-16,-35-52 15,18 17 1,-18-52-1,0-19 1,18-34 0,-18 52-16,0-17 15,0 17-15,17-17 0,-17 17 0,18 1 16,-18-1 0,18 18-16,-18 18 15</inkml:trace>
  <inkml:trace contextRef="#ctx0" brushRef="#br0" timeOffset="27210.89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">30956 14834 0,'0'18'0</inkml:trace>
  <inkml:trace contextRef="#ctx0" brushRef="#br0" timeOffset="27433.66">30921 14923 0,'-18'-36'15,"18"-17"1,0 18-16,0 0 0,0 17 16,18-35-1,0 18-15,-1 35 0,1-18 16,0 18-16</inkml:trace>
  <inkml:trace contextRef="#ctx0" brushRef="#br0" timeOffset="27701.03">31027 14781 0,'17'0'16,"19"0"0,-1 0-1,0-17-15,-17 17 0,0-18 16,-18 0-1,0 1-15,-36-1 16,19 18-16,-19 0 16,1 0-16,17 18 15,18-1 1,18 1-16,0 0 0,-1-1 16,54 19-1</inkml:trace>
  <inkml:trace contextRef="#ctx0" brushRef="#br0" timeOffset="27951.32">31344 14640 0,'-35'0'15,"17"0"-15,1 0 16,17 36-16,17-19 0,-17 1 15,36 17 1,17 0-16,-36-35 16,1 18-16,-18 0 15,-18-1 1,-17-17 0,17 0-16,1 0 0,-19 0 15</inkml:trace>
  <inkml:trace contextRef="#ctx0" brushRef="#br0" timeOffset="28240.49">31521 14605 0,'-36'0'16,"1"18"-1,18-1-15,17 19 16,17-19-16,-17 18 0,53 1 16,0-1-1,-18-17 1,-17-1-16,-18 1 0,-18-18 16,1 0-1,-36 0-15,17 0 16,19 0-16,-36 0 15,35-18-15</inkml:trace>
  <inkml:trace contextRef="#ctx0" brushRef="#br0" timeOffset="28412.56">31768 14693 0,'0'18'15,"17"17"1,1 18 0,0-35-16,-1-1 0,-17 19 15,18-36-15,-18 17 0</inkml:trace>
  <inkml:trace contextRef="#ctx0" brushRef="#br0" timeOffset="28551.15">31856 14552 0,'0'-18'16,"17"18"-1,-17 36 1</inkml:trace>
  <inkml:trace contextRef="#ctx0" brushRef="#br0" timeOffset="28791.47">31979 14834 0,'0'36'16,"36"-19"0,-19-17-16,36 18 15,-35-36-15,-1 18 16,1-17-16,0-19 15,-36 19-15,18-1 0,-35-35 16,0 35 0,17 1-16,-35 17 15,35-18-15,1 18 0</inkml:trace>
  <inkml:trace contextRef="#ctx0" brushRef="#br0" timeOffset="29045.73">32173 14923 0,'0'-18'15,"0"0"1,18 1-16,0-1 16,17-17-16,-17 17 15,-1 0-15,18 1 16,-17 17-16,17 17 15,-35 1-15,18 17 16,0-17 0,-18 17-16,17-17 0,1 17 15,0-35-15</inkml:trace>
  <inkml:trace contextRef="#ctx0" brushRef="#br0" timeOffset="29264.1">32632 14852 0,'18'0'15,"-1"0"-15,1 18 16,0-1 0</inkml:trace>
  <inkml:trace contextRef="#ctx0" brushRef="#br0" timeOffset="29558.75">32703 14870 0,'-18'35'0,"0"0"15,1 18 1,-1 0 0,18-35-16,-18-1 0,18 19 15,-17-19-15,34-17 16</inkml:trace>
  <inkml:trace contextRef="#ctx0" brushRef="#br0" timeOffset="29719.5">32879 14887 0,'0'18'16,"18"-18"-1,-1 18-15,1-18 16</inkml:trace>
  <inkml:trace contextRef="#ctx0" brushRef="#br0" timeOffset="29857.95">33073 14887 0,'35'0'16,"-17"0"-16</inkml:trace>
  <inkml:trace contextRef="#ctx0" brushRef="#br0" timeOffset="29998.31">33249 14852 0,'18'0'15,"17"-18"1,-17 18-16</inkml:trace>
  <inkml:trace contextRef="#ctx0" brushRef="#br0" timeOffset="30248.88">33320 14270 0,'18'0'16,"34"35"0,1 53-1,-17-35-15,17 88 16,-1-17 0,-34-54-16,-18 36 0,0-53 15,0 0-15,-18-18 0,1 1 16,-36 17-16,18-36 15,-18 1 1</inkml:trace>
  <inkml:trace contextRef="#ctx0" brushRef="#br1" timeOffset="112836.17">6491 16175 0,'0'18'62,"18"17"-62,-18 0 16,0 18-16,0 0 16,0 0-16,0 17 0,0-17 15,0 0-15,17 0 0,-17-18 0,0 1 16,0-1-16,18 0 16,0-17-16,-18-36 15</inkml:trace>
  <inkml:trace contextRef="#ctx0" brushRef="#br1" timeOffset="113337.4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">23460 16104 0,'0'18'32,"17"35"-17,1-18-15,-18 0 0,18 18 16,-1-17-16,-17 17 0,36 35 16,-1-53-16,0 18 15,-17-35-15,-1 17 16,1-35-1</inkml:trace>
  <inkml:trace contextRef="#ctx0" brushRef="#br1" timeOffset="117971.2">23266 15840 0,'0'-18'16</inkml:trace>
  <inkml:trace contextRef="#ctx0" brushRef="#br1" timeOffset="118736.76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">26229 15593 0,'-18'-18'15,"36"18"1,17 0 0,18 0-16,35 18 15,18 17 1,-70-17-16,-19-1 0,18 19 15,-17-1 1,-36-17-16,18-1 0,-52 1 16,-1-1-1,17 1-15,1-18 16,0 18-16,17-18 16,18 17-16</inkml:trace>
  <inkml:trace contextRef="#ctx0" brushRef="#br1" timeOffset="122836.28">26582 16157 0,'-18'53'15,"18"18"1,0-36-16,18 53 16,-1-17-1,1-36-15,0 0 0,-1-17 16,1 17-16,0-17 16,-18-1-16,17-17 0</inkml:trace>
  <inkml:trace contextRef="#ctx0" brushRef="#br1" timeOffset="123152.97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">30798 8837 0,'17'88'16,"-17"53"-1,35 1-15,-35-54 16,53 123 0,-35-158-16,0 18 15,-18-36-15,17 0 16</inkml:trace>
  <inkml:trace contextRef="#ctx0" brushRef="#br2" timeOffset="197378.55">31044 8961 0,'36'123'0,"-19"-52"16,1-1-16,0 89 15,-18-71-15,17-17 16,-17-18-16,18-1 0,-18-16 0,18 34 15,-18-52 1</inkml:trace>
  <inkml:trace contextRef="#ctx0" brushRef="#br2" timeOffset="198156.48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">28487 9507 0,'17'0'31,"36"0"-15,-17-17 0,34 17-16,-17 0 15,-18 0-15,-17 0 16,0 17-1,-1-17-15</inkml:trace>
  <inkml:trace contextRef="#ctx0" brushRef="#br3" timeOffset="211098.99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1">28222 7355 0,'-17'-17'15,"17"-1"-15,17 1 16,1-1-1,35 0-15,-36 18 16,19 0-16,34 0 16,-34 0-16,-1 0 0,18 0 15,0 0-15,-18 0 16,-17 0-16,-54 0 31</inkml:trace>
  <inkml:trace contextRef="#ctx0" brushRef="#br3" timeOffset="-213999.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-213358.65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-213170.99">30357 7267 0,'17'18'15,"1"0"-15,-18-1 0,0 1 0,17-1 16,-17 1 0,-17-18-1,-1-18 1,18 1-16,-35-36 16,17 35-16</inkml:trace>
  <inkml:trace contextRef="#ctx0" brushRef="#br3" timeOffset="-213099.09">30268 7020 0,'18'-17'16,"17"-1"-1</inkml:trace>
  <inkml:trace contextRef="#ctx0" brushRef="#br3" timeOffset="-212586.18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-211925.78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-211513.37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-201102.48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-200152.09">28593 4163 0,'-18'0'16,"0"0"-16,1 0 15,-1 0 17</inkml:trace>
  <inkml:trace contextRef="#ctx0" brushRef="#br4" timeOffset="-199911.34">28434 4180 0,'-18'0'0,"36"0"47,17-17-31,-17-1-16,17 1 0,0 17 15,-17-18-15,35 0 16,-18 18-16,18-17 16,-35 17-16,17-18 15,18 0-15,-35 18 0,-1-17 16,-34 17 15,-1 0-31</inkml:trace>
  <inkml:trace contextRef="#ctx0" brushRef="#br4" timeOffset="-199550.66">29139 3493 0,'18'0'0,"0"35"16,-18 0-1,17 0-15,-17 71 16,-17 88 0,17-70-16,0-71 15,-18 35 1,18-53-16,18 0 0,-1 1 16</inkml:trace>
  <inkml:trace contextRef="#ctx0" brushRef="#br4" timeOffset="-198656.53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-198327.29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-197558.9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-197143.25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-177117.9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-171349.0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-163230.37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-162735.95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-151729.65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-138115.84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-137578.37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-89924.57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-89434.18">15646 18062 0,'0'-17'16,"0"-19"-1,17 36 1,1 18-1,-18 17-15,18 53 16,-18-17-16,0 35 16,17-53-16,1 35 15,0-53-15,17 18 16,-18-53-16</inkml:trace>
  <inkml:trace contextRef="#ctx0" brushRef="#br1" timeOffset="-89045.33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-88712.4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-88365.81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-88194.43">16863 17956 0,'-18'53'16,"18"53"-1,18 53 1,-1-71 0,19 0-1,-1-52-15,0-36 16</inkml:trace>
  <inkml:trace contextRef="#ctx0" brushRef="#br1" timeOffset="-87553.49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-85090.47">23618 17092 0,'-17'-18'16,"17"1"-16,-18 17 16,1 0-16,-1 17 15,-17 36 1,17-17-16,0-1 16,1 71-16,17-53 15,0 53-15,17-36 16,19 54-16,-1-89 15,0 35 1,0-34-16,1-1 16,-19-35-16,1 18 15</inkml:trace>
  <inkml:trace contextRef="#ctx0" brushRef="#br1" timeOffset="-84822.83">23760 17410 0,'-18'0'0,"36"17"16,17 19-16,-17-1 15,52 35-15,-17-34 16,35 34-16,-35-35 15,35 1 1,-52-1-16,34-17 16,-52-1-16,-1-17 0,-34-17 31</inkml:trace>
  <inkml:trace contextRef="#ctx0" brushRef="#br1" timeOffset="-84613.09">24183 17374 0,'-53'53'16,"-18"35"-1,54-35-15,-54 53 16,36-18-1,17-70-15,1 53 16,34-54-16</inkml:trace>
  <inkml:trace contextRef="#ctx0" brushRef="#br1" timeOffset="-84312.69">24536 17727 0,'17'0'16,"-17"18"-16,0 17 15,-17 0 1,-19 18-16,19-18 16,-1 18-16,1-17 15,17-19-15,0 19 16</inkml:trace>
  <inkml:trace contextRef="#ctx0" brushRef="#br1" timeOffset="-83862.73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-83578.21">25100 17216 0,'35'17'0,"71"18"15,-35 1-15,-18-1 16,35 89-1,-53-72-15,18 107 16,-53-88-16,0 70 16,-18-71-16,-52 36 15,35-70-15,-1-1 16</inkml:trace>
  <inkml:trace contextRef="#ctx0" brushRef="#br1" timeOffset="-54120.58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-53135.45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-52575.57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-28243.53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-27283.9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-26471.31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-26064.45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-25407.79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-24968.2">8290 6950 0,'18'0'0,"0"-18"16,17 18-16,53-53 15,-35 36-15,35-36 16,-35 17 0,-35 19-16</inkml:trace>
  <inkml:trace contextRef="#ctx0" brushRef="#br1" timeOffset="-24841.1">8449 6685 0,'35'88'0,"-17"-35"15</inkml:trace>
  <inkml:trace contextRef="#ctx0" brushRef="#br1" timeOffset="-24363.29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-23956.05">8431 6703 0,'36'70'16,"-1"1"-1,18 17 1,-35-53-16,17 54 16,-18-72-16,1 18 0,35 1 15,-35-19-15</inkml:trace>
  <inkml:trace contextRef="#ctx0" brushRef="#br1" timeOffset="-23328.95">9225 6826 0,'18'0'15,"-1"0"1,1 36-1,0-19-15,-1 18 16,1 1-16,-18-19 16,18 1-1</inkml:trace>
  <inkml:trace contextRef="#ctx0" brushRef="#br1" timeOffset="-23156.03">9208 6562 0,'0'-36'16,"17"36"-1,1 0-15</inkml:trace>
  <inkml:trace contextRef="#ctx0" brushRef="#br1" timeOffset="-22822.47">9437 6914 0,'-18'-17'15,"18"-1"1,0 1 0,18-1-16,-18 0 15,35 1-15,-35-1 0,18 18 16,-1 0-16,1 18 16,-18-1-16,18 1 15,-1 0-15,1 17 16,0-35-1,-1 35-15,1-17 16,-18-1-16,17 1 16,-17 17-16,18-35 15</inkml:trace>
  <inkml:trace contextRef="#ctx0" brushRef="#br1" timeOffset="-22632.27">9754 6809 0,'18'17'16,"0"19"-1,-1-1-15,-17-18 16,18 1-16</inkml:trace>
  <inkml:trace contextRef="#ctx0" brushRef="#br1" timeOffset="-22489.06">9701 6526 0,'18'-17'15,"0"17"1,-1 17 0</inkml:trace>
  <inkml:trace contextRef="#ctx0" brushRef="#br1" timeOffset="-21955.94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-21292.49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-21026.56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-20874.88">7920 7885 0,'-18'0'16,"36"-18"-16,0 18 16,52-35-16,36-1 15,-53 1-15,17 0 16,-34 17-16,-1 1 15,-35-1 1</inkml:trace>
  <inkml:trace contextRef="#ctx0" brushRef="#br1" timeOffset="-20698.86">8043 7585 0,'36'88'15,"-1"18"-15,-35-53 16,18-18-16,-1 18 0,36 17 16,-35-34-16,-1-19 15,36 1 1,-35-18-16</inkml:trace>
  <inkml:trace contextRef="#ctx0" brushRef="#br1" timeOffset="-20363.19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-12917.76">8714 6950 0,'0'-18'16,"17"18"15,-17-18-16,18 18 1,-18-17 0,0 34 62,0 1-63,18 0 1,-18-1-16,0 1 0,0 35 16,17-35-16,-17-1 0,0 18 15,18-35 1,-18 18-16,17 0 16,1-18-16</inkml:trace>
  <inkml:trace contextRef="#ctx0" brushRef="#br1" timeOffset="-3718.94">30039 13529 0,'18'0'47,"-1"18"-31,36-1-1,0-17 1,0 18-16,106-18 15,-36 0-15,-17 0 0,18 0 16,-19 0-16,54-18 16,-124 18-16,1-17 15</inkml:trace>
  <inkml:trace contextRef="#ctx0" brushRef="#br1" timeOffset="58000.38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2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">3775 3898 0,'-18'0'15,"0"18"1,1-1-16,-1 54 16,18-18-16,-17 53 15,17-53-15,0 53 16,0-54-16,17 37 16,1-54-16,-1 35 15,1-34-15,17-19 16,-17 1-16,0-18 15,17 18 1</inkml:trace>
  <inkml:trace contextRef="#ctx0" brushRef="#br0" timeOffset="3336.52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">4851 4498 0,'-18'18'15,"0"-1"-15,18 1 16,-17 17-16,-1-17 0,-17 17 16,35-17-1</inkml:trace>
  <inkml:trace contextRef="#ctx0" brushRef="#br0" timeOffset="3952.3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">5697 4427 0,'-17'18'15,"-19"0"-15,-16 17 16,34-17-16,0-18 16,1 35-1,-1-35-15,18 17 0</inkml:trace>
  <inkml:trace contextRef="#ctx0" brushRef="#br0" timeOffset="4456.59">6050 4304 0,'-70'35'16,"17"18"-16,53 0 16,0-35-16,53 35 15,-36-36 1,54 1-1,-36-1-15,0-17 0,1 0 16,-19 0-16,19-17 0</inkml:trace>
  <inkml:trace contextRef="#ctx0" brushRef="#br0" timeOffset="4741.72">6456 3810 0,'35'0'16,"36"53"0,-18 53-16,0 17 15,-36-52-15,1 88 16,-1-89-16,-17 1 15,0 52-15,-17-70 16,-18 18 0,17-36-16,-35 0 15,35-35-15,-17 18 16</inkml:trace>
  <inkml:trace contextRef="#ctx0" brushRef="#br0" timeOffset="9531.27">7602 4163 0,'18'0'16,"17"0"-16,-17 0 16,17 0-16,18-18 15,-35 18-15,17 0 16,0 0-16,-17-17 0,35 17 16,-35 0-16,-1 0 15</inkml:trace>
  <inkml:trace contextRef="#ctx0" brushRef="#br0" timeOffset="9692.54">7673 4322 0,'53'0'16,"0"0"-1,17-18 1,-52 18-16,35 0 15</inkml:trace>
  <inkml:trace contextRef="#ctx0" brushRef="#br0" timeOffset="10422.14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">9296 3828 0,'-18'53'16,"-17"17"-1,35-17-15,-18 35 16,18 18 0,0-71-16,35 54 15,-17-54-15,17-18 0,18 36 16,-35-53-16,0 36 15,-1-36-15,-17 17 16</inkml:trace>
  <inkml:trace contextRef="#ctx0" brushRef="#br0" timeOffset="11894.82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">10601 4163 0,'18'0'16,"17"0"-1,0-18-15,53 1 16,-52-1-16,17 18 16,-36-18-16,18 18 0,-17 0 15,0 0-15</inkml:trace>
  <inkml:trace contextRef="#ctx0" brushRef="#br0" timeOffset="12712.51">10760 3933 0,'0'36'0,"0"-1"16,0-17-16,0 70 15,0-53-15,17 36 16,1-36-16,-18 18 15,18-18-15,-1 0 16,1-35-16,-18 18 16</inkml:trace>
  <inkml:trace contextRef="#ctx0" brushRef="#br0" timeOffset="13179.4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">11765 4128 0,'-17'0'0,"-54"0"16,36 17-16,-18 1 16,35-1-1,18 1-15,0 17 0,18 1 16,-1-1-16,19-17 16,70 17-1,-36-35 1,-17 0-16,-35 0 15</inkml:trace>
  <inkml:trace contextRef="#ctx0" brushRef="#br0" timeOffset="13863.75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">4798 7796 0,'-35'-17'16,"-18"17"0,17 17-16,-34 19 15,17 17 1,35-18-16,18 0 0,0 18 15,53 0 1,-18-35-16,1-1 0,70 1 16,-54-18-16,-16 0 15,-1 0-15,0 0 0,-17 0 16</inkml:trace>
  <inkml:trace contextRef="#ctx0" brushRef="#br0" timeOffset="34612.51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">3140 7691 0,'17'0'31,"36"-18"-31,-17 18 16,16 0-16,-16 0 16,17 0-16,-18 0 15,0 0-15,-35 18 16</inkml:trace>
  <inkml:trace contextRef="#ctx0" brushRef="#br0" timeOffset="35170.61">3281 7902 0,'35'0'16,"0"-17"0,1 17-1,-19 0-15,1 0 16</inkml:trace>
  <inkml:trace contextRef="#ctx0" brushRef="#br0" timeOffset="36603.3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8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">3369 8961 0,'18'-18'31,"17"18"-15,0 0 0,1 0-16,34 0 15,-52 0-15,17 0 16,18 0-16,-35 0 0,-1 0 16,1 0-16</inkml:trace>
  <inkml:trace contextRef="#ctx0" brushRef="#br0" timeOffset="40706.99">3475 9102 0,'53'0'15,"-36"0"-15,1 0 0,53 0 16,-54 0-1,36 0-15,-35 0 16,-1 0-16</inkml:trace>
  <inkml:trace contextRef="#ctx0" brushRef="#br0" timeOffset="41446.49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">4798 9066 0,'35'0'16,"18"-17"-16,0-1 16,0 0-16,-36 1 15,19 17-15,-19 0 0,1-18 16,0 18-16</inkml:trace>
  <inkml:trace contextRef="#ctx0" brushRef="#br0" timeOffset="41842.12">4921 8837 0,'0'53'15,"18"-35"-15,-18 52 16,18 18-16,-1-52 0,-17-1 15,35 36 1,1-19-16,-1-52 16,-17 18-16</inkml:trace>
  <inkml:trace contextRef="#ctx0" brushRef="#br0" timeOffset="42192.53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">10901 5486 0,'17'0'31,"-17"-18"-16,18 18 1,-18 18 15,0-1-15,0 1-16,0 0 16,0-1-16,0 1 0,0 17 15,0-17-15,18-1 16,-18 1-16,17-18 15</inkml:trace>
  <inkml:trace contextRef="#ctx0" brushRef="#br0" timeOffset="45263.3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1">3404 10354 0,'18'0'15,"35"0"1,17 0 0,-17-18-16,36 18 15,-54 0-15,18 0 16,-36 0-16,1 0 15,-18 18-15</inkml:trace>
  <inkml:trace contextRef="#ctx0" brushRef="#br0" timeOffset="47102.5">3563 10601 0,'71'0'15,"-18"-18"1,17 18 0,-52 0-16,-1 0 15</inkml:trace>
  <inkml:trace contextRef="#ctx0" brushRef="#br0" timeOffset="48548.25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">10125 6967 0,'17'0'15,"54"-17"1,-36 17-16,71-18 16,-71 18-16,36 0 15,-36 0-15,0 0 16,-17 0-16</inkml:trace>
  <inkml:trace contextRef="#ctx0" brushRef="#br0" timeOffset="51651.32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8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">15099 13018 0,'18'0'62,"-1"0"-46,1 0-16,-18 17 0,53-17 16,-36 0-16,54 0 15,-18 0 1,-18 0-16,18 0 16,-35 0-16,-1 0 15,1 0-15</inkml:trace>
  <inkml:trace contextRef="#ctx0" brushRef="#br0" timeOffset="70976.68">15117 13194 0,'35'18'16,"53"-1"-1,0-17-15,0 0 16,-52 0-16,17 0 16,-18 0-16,-17 0 15</inkml:trace>
  <inkml:trace contextRef="#ctx0" brushRef="#br0" timeOffset="71740.58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3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">11712 12365 0,'18'18'0,"0"-18"15,-1 17-15,18-17 0,71 35 16,-35 1-16,17-1 15,0 0-15,106 36 16,18 17-16,-106-53 16,105 36-16,-105-54 15,106 36-15,-124-35 16,53 0 0,-88-1-16,0-17 15</inkml:trace>
  <inkml:trace contextRef="#ctx0" brushRef="#br0" timeOffset="76711.08">13229 12594 0,'35'18'0,"18"17"16,0 18 0,0 18-1,-18-36-15,1 35 0,-19-17 16,-17 0 0,-35-17-1,17-19-15,-52 1 16,17 17-16,0-17 15,0 17 1,36-35-16,-1 18 16</inkml:trace>
  <inkml:trace contextRef="#ctx0" brushRef="#br0" timeOffset="77461.15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">20955 12259 0,'18'0'15,"-1"0"1,1 0-16,35 0 16,-18 0-16,0 0 15,36 0-15,-18 0 16,-18 0-16,0 0 0,1 0 16,17 0-16,-36 0 15,1 0-15,-18-18 47,-18 18-47</inkml:trace>
  <inkml:trace contextRef="#ctx0" brushRef="#br0" timeOffset="82477.27">21167 12471 0,'17'0'15,"1"0"-15,35 0 16,17 0-1,19 0 1,-1 0-16,-71 17 16,36-17-16</inkml:trace>
  <inkml:trace contextRef="#ctx0" brushRef="#br0" timeOffset="83072.48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">22419 12383 0,'18'0'78,"17"0"-78,-17 0 15,52 0-15,-35 0 16,18-18-16,-35 18 16,17 0-16,-17 0 15,0 0-15,17 0 16,-53 0 15</inkml:trace>
  <inkml:trace contextRef="#ctx0" brushRef="#br0" timeOffset="84157.3">22560 12136 0,'0'17'15,"0"1"-15,18 35 16,-1 17 0,-17-34-16,18 34 15,0-35-15,-18 36 16,17-36-16,1 18 16,-18-35-1</inkml:trace>
  <inkml:trace contextRef="#ctx0" brushRef="#br0" timeOffset="84669.5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">19015 12383 0,'-18'0'15,"36"0"-15,-1 0 16,1 0-16,17 0 0,-17 0 16,52 17-16,19-17 15,-54 0-15,0 18 16,36-1 0,-54 19-16,-17-1 15,-17-17-15,-18 35 16,-18-18-16,35-18 15,-35 19-15,35-19 16,1 19-16</inkml:trace>
  <inkml:trace contextRef="#ctx0" brushRef="#br0" timeOffset="87026.39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">23989 12471 0,'-35'17'16,"35"1"-1,17-18 1,36 18-16,0-18 16,71 17-16,-54 1 15,107-18-15,-72 0 16,-16 0-16,16 0 16,-16 0-16,-19 0 15,-17 0-15,-18 0 0,18 0 16,-35 0-16</inkml:trace>
  <inkml:trace contextRef="#ctx0" brushRef="#br0" timeOffset="100820.32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">26405 12136 0,'18'0'31,"17"0"-31,18 0 0,106-18 16,-53 18-16,0 0 0,-18-18 15,53 18 1,-88 0-16,-18 0 0,-17 0 15</inkml:trace>
  <inkml:trace contextRef="#ctx0" brushRef="#br0" timeOffset="102205.38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">27499 12506 0,'35'0'16,"1"0"-16,52 0 15,-35 0-15,35 0 16,-18 18 0,-52-18-16</inkml:trace>
  <inkml:trace contextRef="#ctx0" brushRef="#br0" timeOffset="102743.55">27552 12682 0,'88'0'16,"-35"-17"-1,-18 17-15,36-18 16</inkml:trace>
  <inkml:trace contextRef="#ctx0" brushRef="#br0" timeOffset="103221.24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">25523 11818 0,'0'-18'15,"0"36"1,18 17-1,-18 1-15,35 69 0,-35-52 16,18 106 0,-18-71-16,-18 71 15,18-71-15,-17 36 16,17-71-16,0 52 16,0-69-16,17-1 15,-17-17-15,18-18 16</inkml:trace>
  <inkml:trace contextRef="#ctx0" brushRef="#br0" timeOffset="106007.87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">25559 12823 0,'0'18'16,"0"0"-16,17-1 0,-17 72 16,18-36-16,0 35 15,-18-35-15,17 35 16,-17-53-16,0 0 15</inkml:trace>
  <inkml:trace contextRef="#ctx0" brushRef="#br0" timeOffset="108449.03">10142 9666 0,'18'0'16,"17"0"-1,1 0 1,-1-18-16,0 18 15,0 0 1</inkml:trace>
  <inkml:trace contextRef="#ctx0" brushRef="#br0" timeOffset="108587.86">10160 9860 0,'35'18'16,"-17"-18"-16,0 0 0,34 0 15,-34 0 1,17 0-16,-17 0 16</inkml:trace>
  <inkml:trace contextRef="#ctx0" brushRef="#br0" timeOffset="108880.85">10672 9437 0,'35'-18'0,"35"-17"16,-17 17 0,0 1-1,-35 17-15,-18-18 16,17 18-16,-34 0 16</inkml:trace>
  <inkml:trace contextRef="#ctx0" brushRef="#br0" timeOffset="109244.79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">10107 11977 0,'35'-18'0,"1"18"16,-19-17-16,54 17 16,-36-18-16,36 36 15,-54-18-15,19 17 16</inkml:trace>
  <inkml:trace contextRef="#ctx0" brushRef="#br0" timeOffset="110700.51">10160 12259 0,'35'0'15,"36"0"1,17-18-1,-53 18-15,1-17 0,17 17 16</inkml:trace>
  <inkml:trace contextRef="#ctx0" brushRef="#br0" timeOffset="111178.23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">10495 14429 0,'-17'0'16,"34"0"0,18 0-16,-17-18 15,53 0 1,-36 18-16,0-17 0,18 17 16,-35 0-16</inkml:trace>
  <inkml:trace contextRef="#ctx0" brushRef="#br0" timeOffset="112916.21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">10530 14623 0,'18'0'16,"0"-18"0,35 0-1,-36 1-15,1 17 0,17 0 16,0-18-16</inkml:trace>
  <inkml:trace contextRef="#ctx0" brushRef="#br0" timeOffset="117421.1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">21273 10760 0,'0'-18'16,"17"36"0,-17-1-1,18 54-15,-1-36 16,-17 0-16,18 54 16,-18-36-16,18 17 15,-18-35-15,17-17 16,-17 17-16,0-17 0,0 0 15,18-18-15,-18 17 0,0 1 16,18-18-16</inkml:trace>
  <inkml:trace contextRef="#ctx0" brushRef="#br0" timeOffset="120776.68">21643 10883 0,'0'18'0,"0"35"16,0-36-16,-18 54 15,18-18-15,0 17 16,0-34-16,18 52 16,-18-53-16,18 36 15</inkml:trace>
  <inkml:trace contextRef="#ctx0" brushRef="#br0" timeOffset="122569.06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">13758 4039 0,'-17'0'0,"34"0"32,54-17-17,-36-1-15,0 18 16,18 0-16,0 0 15,-17 0-15,-1 0 16,-18 18-16,-34-1 16</inkml:trace>
  <inkml:trace contextRef="#ctx0" brushRef="#br0" timeOffset="126990.13">13758 4269 0,'53'0'15,"-17"0"-15,34-18 16,-17 18-16,18-18 16,-54 18-16,18 0 0,-17 0 15</inkml:trace>
  <inkml:trace contextRef="#ctx0" brushRef="#br0" timeOffset="128251.5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">15928 3457 0,'-18'0'16,"1"18"-16,17 0 15,-18 52 1,18-17-16,-18 18 0,18-19 16,0 72-1,18-71-15,-18 17 0,35 19 16,1-36-16,-19-18 0,36 18 15,-35-18 1,-1-35-16,1 35 16</inkml:trace>
  <inkml:trace contextRef="#ctx0" brushRef="#br0" timeOffset="129703.26">16351 3739 0,'18'-17'15,"0"17"1,-1 0-16,36-18 16,-18 18-16,18-17 15,-17-1-15,16 18 16,-34 0-16,-36 0 31</inkml:trace>
  <inkml:trace contextRef="#ctx0" brushRef="#br0" timeOffset="129983.93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">17198 3986 0,'18'0'15,"-1"0"-15,1 0 0,17 0 16,0-17-16,1 17 16,17 0-16,-18 0 15,18-18-15,-18 18 16,-17 0-16,-1-18 15,1 18-15</inkml:trace>
  <inkml:trace contextRef="#ctx0" brushRef="#br0" timeOffset="130569.98">17339 3722 0,'0'53'15,"0"0"1,18-18-16,-1 35 16,1-34-16,0-1 0,-1 36 15,1-36 1,0 0-16,-1 0 15,-17-17-15,0 0 16</inkml:trace>
  <inkml:trace contextRef="#ctx0" brushRef="#br0" timeOffset="131701.4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">18486 3916 0,'-18'0'0,"36"0"31,-1 0-15,1 17-16,17 1 0,-17-18 15,17 35 1,-17-35-16,17 18 15,-17-18-15,-18 18 16</inkml:trace>
  <inkml:trace contextRef="#ctx0" brushRef="#br0" timeOffset="132250.69">18591 3916 0,'-35'35'31,"35"-17"-31,-18-1 0,1 19 16,17-19-16,0 1 15,0 0-15</inkml:trace>
  <inkml:trace contextRef="#ctx0" brushRef="#br0" timeOffset="132534.25">18838 3792 0,'53'18'15,"-35"0"1,0 17-1,-36 0-15,-17 0 16,35-17-16,-18 0 16,18-1-16,18 1 15,-1-18 1,36 0 0,-18 0-16,1 0 15,-19 0-15,1 0 0</inkml:trace>
  <inkml:trace contextRef="#ctx0" brushRef="#br0" timeOffset="133006.44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">20179 3969 0,'18'-18'16,"17"18"-16,-18 0 16,36-18-16,-17 18 0,52 0 15,-71 0-15,19 18 16,-36 0-1</inkml:trace>
  <inkml:trace contextRef="#ctx0" brushRef="#br0" timeOffset="134052.15">20232 4198 0,'35'0'16,"-17"0"-16,52-18 15,-17 18-15,-18 0 16,1-17-16,-19 17 0</inkml:trace>
  <inkml:trace contextRef="#ctx0" brushRef="#br0" timeOffset="134636.68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5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">12277 14570 0,'-71'17'0,"-35"36"15,-35 0 1,0 18 0,88-54-16,-35 54 15,35-36-15,53-17 16,35 35-16,18-18 15,0-17-15,18 17 0,87 0 16,-87-17-16,52 17 16,-34-17-1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">21943 9172 0,'0'18'0,"0"88"16,17 17-1,-17-52-15,36 52 16,-19-52-16,19 35 15,-19-71-15,54 35 16,-36-52-16,18-18 16</inkml:trace>
  <inkml:trace contextRef="#ctx0" brushRef="#br0" timeOffset="668.55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">23601 9402 0,'17'17'15,"1"1"-15,-18-1 16,18 1-16</inkml:trace>
  <inkml:trace contextRef="#ctx0" brushRef="#br0" timeOffset="1665.81">23689 9754 0,'18'0'15</inkml:trace>
  <inkml:trace contextRef="#ctx0" brushRef="#br0" timeOffset="2614.93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">25312 9437 0,'17'0'16,"1"0"-16,35 17 16,-35 1-1,-1-18 1</inkml:trace>
  <inkml:trace contextRef="#ctx0" brushRef="#br0" timeOffset="2886.9">25347 9631 0,'18'17'0,"35"1"16,-36-18 0,19 0-16,16 0 15</inkml:trace>
  <inkml:trace contextRef="#ctx0" brushRef="#br0" timeOffset="3476.74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">27252 8520 0,'18'0'16,"17"0"-16,0 0 15,-17 0-15,17 17 16,0 1-16,-17 17 16,-18-17-16,0 17 15,0-17-15,-18 35 16,18-36-16,-17 19 16,17-19-16,-18 1 15,36-1-15,-1-17 16,1 0-1,0-17 1,-18-18 0</inkml:trace>
  <inkml:trace contextRef="#ctx0" brushRef="#br0" timeOffset="3933.58">27287 8678 0,'18'0'15,"35"0"1,-18-17-16,36-1 15,-36 18-15,0 0 16</inkml:trace>
  <inkml:trace contextRef="#ctx0" brushRef="#br0" timeOffset="4183.12">27817 8961 0,'35'17'16,"-18"-17"-16,1 0 0,17 0 15,18 0-15,-35 0 16</inkml:trace>
  <inkml:trace contextRef="#ctx0" brushRef="#br0" timeOffset="4577.76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39">28875 8573 0,'18'-18'16,"-1"18"0,1 0-16,-1-18 0,1 18 15,17 0-15</inkml:trace>
  <inkml:trace contextRef="#ctx0" brushRef="#br0" timeOffset="5156.26">29175 8431 0,'35'18'15,"-17"-18"1,-18 35-1,0-17-15,-18 17 16,0 18-16,1-35 16,17 17-16,17 18 15,1-35-15,0-1 0,-1 1 16,1 0-16,0-18 16,-1 17-16,18-17 15,-35-17-15,0-1 16,-17 0-16</inkml:trace>
  <inkml:trace contextRef="#ctx0" brushRef="#br0" timeOffset="5286.03">29157 8608 0,'53'17'16,"-18"-17"-16,18 0 0,18 18 16,-18-18-16,0 0 15,-53 18 1,-18-1-1</inkml:trace>
  <inkml:trace contextRef="#ctx0" brushRef="#br0" timeOffset="5712.13">26511 9419 0,'106'0'16,"159"-17"0,229 17-1,-318-18-15,36 18 0,229-18 16,-230 1-16,213-1 15,-230 0-15,-18-17 16,-53 35-16,54-35 16,-159 35-16</inkml:trace>
  <inkml:trace contextRef="#ctx0" brushRef="#br0" timeOffset="6134.77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">27287 9666 0,'53'-18'16,"35"1"-16,-35 34 15,-17 19 1,-36 17-1,-18 17-15,0-34 16,18-19-16,-17 36 16,17-35-16,0-1 15,17-17-15,-17-17 32,0-36-17,0 35-15</inkml:trace>
  <inkml:trace contextRef="#ctx0" brushRef="#br0" timeOffset="6507.16">27393 9754 0,'18'0'31,"35"18"-31,-18-18 16,18 0-16,-18 0 16,18-18-1</inkml:trace>
  <inkml:trace contextRef="#ctx0" brushRef="#br0" timeOffset="6696.61">27764 9913 0,'53'0'16,"-1"18"-16,19-36 15,-36 18-15,1-18 0,-1 18 0,-18-17 16,1-1-16,-18 1 16</inkml:trace>
  <inkml:trace contextRef="#ctx0" brushRef="#br0" timeOffset="6820.05">27940 9931 0,'18'70'15,"17"-17"1,-17-35-16,-1-1 0,1-17 16</inkml:trace>
  <inkml:trace contextRef="#ctx0" brushRef="#br0" timeOffset="7302.73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">28998 9596 0,'71'-18'16,"-53"18"-16,17 0 15,-35 18-15,0-1 16,0 18 0,0-17-16,-18 17 15,1-17-15,17 17 16,0-17-16,0 0 15,17-1-15,1-17 16,-1 18-16,19-18 16,-19 0-16,1-18 15,-36 18 1,-17 0 0</inkml:trace>
  <inkml:trace contextRef="#ctx0" brushRef="#br0" timeOffset="7741.79">29104 9772 0,'106'-18'15,"-53"1"-15,17-1 16,-17-17 0</inkml:trace>
  <inkml:trace contextRef="#ctx0" brushRef="#br0" timeOffset="12191.74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">2593 17463 0,'0'52'16,"0"19"-1,18 35 1,-1-53-16,1 70 15,35-17-15,-36-71 0,19 1 16,34 17 0,-34-53-16,-1 0 0,0 0 15,36-18-15,-54 0 16</inkml:trace>
  <inkml:trace contextRef="#ctx0" brushRef="#br0" timeOffset="13114.07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">5750 17586 0,'0'0'0,"18"0"0,0 0 0,34 18 16,-34-18-16,35 0 16,-35 0-1</inkml:trace>
  <inkml:trace contextRef="#ctx0" brushRef="#br0" timeOffset="14205.37">5821 17745 0,'17'17'15,"19"1"-15,17-36 16,-36 1-16,19 17 16,-1-18-16</inkml:trace>
  <inkml:trace contextRef="#ctx0" brushRef="#br0" timeOffset="14844.75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">7602 17498 0,'-17'0'16,"34"17"-16,-17 19 15,36-1-15,17 53 16,-1-53-16,19 36 16,-36-53-16,18 17 15,-17-35-15,16-18 16,-52 1-16</inkml:trace>
  <inkml:trace contextRef="#ctx0" brushRef="#br0" timeOffset="15963.12">7902 17604 0,'-53'70'15,"0"18"1,36-52-16,-36 34 15,53-35-15,-18 1 16,36-19-16,-1-17 0,54-35 16</inkml:trace>
  <inkml:trace contextRef="#ctx0" brushRef="#br0" timeOffset="16174.13">8326 17092 0,'-53'106'15,"0"70"1,53-123 0,0 106-16,17-88 15,1-19-15,53 54 16,-1-53-1,-35-53-15,1 18 0</inkml:trace>
  <inkml:trace contextRef="#ctx0" brushRef="#br0" timeOffset="16467.62">8661 17445 0,'0'88'15,"0"53"1,53-53 0,17-52-1,18-19 1,-52-34-16,34-1 0,-17-53 16,-35 54-1,-1-36-15,-17 18 0,-17-54 16,-1 54-16,-35-18 15,-17 18 1,52 17-16,0 18 0,1 0 16,-1 36-1,36-1-15</inkml:trace>
  <inkml:trace contextRef="#ctx0" brushRef="#br0" timeOffset="16619.92">9260 17745 0,'-17'53'0,"-1"0"15,-17 17 1</inkml:trace>
  <inkml:trace contextRef="#ctx0" brushRef="#br0" timeOffset="16964.84">9666 17463 0,'53'-18'0,"-35"18"16,35 0-16,-36 18 16,1-18-16,17 35 15,-35-18-15,0 19 16,0-1-16,-17 71 16,17-18-16,-18 35 15,18-105 1,18 0-16,-1-1 15,1-17-15,17-17 16,-17-1 0,-36-17-16</inkml:trace>
  <inkml:trace contextRef="#ctx0" brushRef="#br0" timeOffset="17096.18">9631 17762 0,'17'0'0,"36"0"15,0 0 1,36-17-16,-54-1 16,53 0-1,-53 1-15,-17 17 0</inkml:trace>
  <inkml:trace contextRef="#ctx0" brushRef="#br0" timeOffset="17329.89">9984 17145 0,'88'88'15,"-53"-35"-15,36 53 16,-1-18-16,-52-17 15,-1-18-15,1 17 0,-18 1 16,0 17-16,-18 53 16,-17-88-16</inkml:trace>
  <inkml:trace contextRef="#ctx0" brushRef="#br0" timeOffset="22294.98">20567 17515 0,'0'0'0,"0"-35"0,0 0 16,0 70 15,18 71-15,-1 53-16,1-71 15,0 53-15,-1-70 16,18 34-16,-17-69 16,0-1-16,17-17 15,0-1-15,1 1 0,16 0 16,-16-36-16,-1 18 15,0-18-15</inkml:trace>
  <inkml:trace contextRef="#ctx0" brushRef="#br0" timeOffset="22585.07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">21731 17551 0,'35'106'16,"-17"-36"-16,17 54 15,-17-54-15,17-17 0,1 88 16,-19-88-1,18 0-15,1 0 16,-19-35-16,19-1 16,-19-34-16</inkml:trace>
  <inkml:trace contextRef="#ctx0" brushRef="#br0" timeOffset="23253.95">22031 18027 0,'-18'35'15,"-17"-17"1,17 0-16,18-1 16,0 1-16,36-1 15,-19 1-15,19 0 0,-1-1 16,35 1-16,-34-18 16,-19 0-1</inkml:trace>
  <inkml:trace contextRef="#ctx0" brushRef="#br0" timeOffset="23619.22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">23989 17974 0,'18'0'16,"-1"-18"-16,1-17 15,-18 17 1,0 1 0,-18 17-1,1 0-15,-1 17 16,0 19-16,1 17 15,17-18-15,17 18 16,1-35-16,17-1 0,36 1 16,-36-18-1,0 0-15,53-35 16,-70-1-16,17 19 0</inkml:trace>
  <inkml:trace contextRef="#ctx0" brushRef="#br0" timeOffset="24852.6">24271 17445 0,'0'53'16,"35"88"0,-35-35-1,18-36-15,-18-17 16,18 0-16,17 35 15,18-35 1,-35-35-16,52 17 16,-52-35-16,52 18 15,-52-18-15,17 0 0,-17 0 16</inkml:trace>
  <inkml:trace contextRef="#ctx0" brushRef="#br0" timeOffset="25349.55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">26793 17745 0,'0'0'0,"18"0"15,35-18-15,-35 18 16,35-18-1,-36 18-15,1 18 0</inkml:trace>
  <inkml:trace contextRef="#ctx0" brushRef="#br0" timeOffset="27158.02">26882 17956 0,'17'0'16,"1"0"-16,35 0 15,-18-35-15,0 17 16,1 1-16</inkml:trace>
  <inkml:trace contextRef="#ctx0" brushRef="#br0" timeOffset="27828.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">28452 17903 0,'-36'36'16,"19"-19"-16,-1 1 0,-35 35 15,18 35 1,52-70 0,1-18-1</inkml:trace>
  <inkml:trace contextRef="#ctx0" brushRef="#br0" timeOffset="29052.65">28840 17410 0,'-18'17'15,"0"54"1,1-1-16,17 71 0,0-52 16,35 34-1,-17-70-15,-1 0 0,36 18 16,-18-54-16,18 1 15,-35-18-15</inkml:trace>
  <inkml:trace contextRef="#ctx0" brushRef="#br0" timeOffset="30470.45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">29528 18009 0,'0'18'16,"0"0"-16,0-1 31,17-17-31</inkml:trace>
  <inkml:trace contextRef="#ctx0" brushRef="#br0" timeOffset="30933.32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">29986 17780 0,'-18'35'16,"18"1"-16,18 16 15,-18-16-15,18-1 0,-1 36 16,1-36-16,0 18 16,-1-36-16,-17 1 15</inkml:trace>
  <inkml:trace contextRef="#ctx0" brushRef="#br0" timeOffset="31463.32">30215 17921 0,'36'0'15,"52"0"1,-70 0-16,17 0 16,18 18-16,-36-1 15,-17 1-15,-17 0 16,-1 17 0,0-17-16,1 17 0,17 0 15,0-17 1,17-1-16,19 1 15,-19-18-15,36 0 16,-35 0-16,0 0 0,-18-18 16,0 1-1</inkml:trace>
  <inkml:trace contextRef="#ctx0" brushRef="#br0" timeOffset="31592.23">30268 18062 0,'-17'0'16,"52"0"-16,18 0 15,0-17-15,-18 17 0,71-18 16,-71 18 0,36-18-16,-54 18 15</inkml:trace>
  <inkml:trace contextRef="#ctx0" brushRef="#br0" timeOffset="31778.38">30727 18027 0,'18'35'0,"-18"18"16,0-18-16,-18 1 16,0-1-16,18-17 0,-17-1 15,-1 1-15</inkml:trace>
  <inkml:trace contextRef="#ctx0" brushRef="#br0" timeOffset="32207.21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">30939 17992 0,'35'0'16,"35"0"-1,-17-18-15,0 0 16,71 1-16,-71-1 16,0-17-16</inkml:trace>
  <inkml:trace contextRef="#ctx0" brushRef="#br0" timeOffset="32566.06">31344 17198 0,'89'53'0,"16"0"16,-34 0-16,88 53 16,-106-54-16,-1 19 15,-16 0-15,-19 52 16,-17-70-16,-70 70 15,35-70-15,-18 0 16,-53 35-16</inkml:trace>
  <inkml:trace contextRef="#ctx0" brushRef="#br0" timeOffset="43623.33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">29580 17233 0,'0'-17'16,"36"-54"-1,-19 18 1,1 0-16,17-17 0,-17-1 0,35-123 16,-18 88-1,-17-17-15,-1-1 16,19 1-16,-36-1 0,17-105 15,-17 123-15,18-17 16,-18 87-16,-18 19 16,1 34-1,-1 54-15</inkml:trace>
  <inkml:trace contextRef="#ctx0" brushRef="#br0" timeOffset="50629.89">29492 17216 0,'0'0'0,"18"17"31,0 18-15,-1-17-16,1 35 15,-1-35 1,-17-1-16,36 1 0,-36 0 16,17-18-16,1-18 0,35-35 15,-35 18 1,52-36-16,-35 36 16,-17 0-16,17-1 0</inkml:trace>
  <inkml:trace contextRef="#ctx0" brushRef="#br0" timeOffset="51275.85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">29722 14728 0,'-18'0'15,"18"18"1,-18-18-16,36 0 15</inkml:trace>
  <inkml:trace contextRef="#ctx0" brushRef="#br0" timeOffset="51725.73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">30321 14464 0,'0'-18'0,"0"36"31,0 52-15,0-17-16,0 0 0,0-17 0,18 69 16,0-52-1,-1 0-15,1-17 16,-1-36-16</inkml:trace>
  <inkml:trace contextRef="#ctx0" brushRef="#br0" timeOffset="52927.77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">30727 14728 0,'18'0'0,"70"-17"15,-53 17-15,36 0 16,-54 17 0,1-17-16</inkml:trace>
  <inkml:trace contextRef="#ctx0" brushRef="#br0" timeOffset="53661.48">31238 14852 0,'0'0'0,"0"18"0,0-1 16,0 19 0,-17-1-16,17-18 0,-18 36 15,18-35-15,-17 0 16,17-1-16</inkml:trace>
  <inkml:trace contextRef="#ctx0" brushRef="#br0" timeOffset="66902.93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">31556 14817 0,'35'17'16,"18"-17"-16,18 18 15,-36-18-15,0-18 0,36 18 16,-54 0-1</inkml:trace>
  <inkml:trace contextRef="#ctx0" brushRef="#br0" timeOffset="67252.12">32068 14323 0,'70'88'16,"-35"-35"-16,1 17 0,-19-17 0,1 18 15,-18 52 1,-35-17-16,-36 0 16,18-53-16</inkml:trace>
  <inkml:trace contextRef="#ctx0" brushRef="#br0" timeOffset="68170.72">29069 14129 0,'-35'0'16,"17"17"-16,-17 1 15,-1 53-15,19-18 16,-1-1-16,1 19 0,17 0 16,0 52-16,17-70 15,1 0-15,-1-18 0,1 18 16,17 0-1,-17-35-15</inkml:trace>
  <inkml:trace contextRef="#ctx0" brushRef="#br0" timeOffset="68826.81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8">28469 14570 0,'0'0'0,"0"17"0,-35 36 16,0-17-1,17-1-15,0 18 16,18-18-16,18-17 0</inkml:trace>
  <inkml:trace contextRef="#ctx0" brushRef="#br0" timeOffset="69939.53">29880 13317 0,'0'18'0,"-17"35"16,-1 53 0,0-36-16,18 1 0,0-18 15,-17 53-15,17-36 16,0-52-16,0-1 15,0 1-15,-18-18 16</inkml:trace>
  <inkml:trace contextRef="#ctx0" brushRef="#br0" timeOffset="70161.11">29722 13670 0,'0'35'16,"0"-17"-16,0 35 0,0 35 15,0-53-15,17 1 16,1-1-16,-1 0 16,19-17-16,17 0 15,-18-18-15,0 0 0,18 0 16,-35-18-16,17 0 16,0-17-1,-17 17-15,0 1 0,-1-1 16,1 0-16,-18-17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">3845 3845 0,'18'88'15,"0"18"-15,-18 0 16,0 0 0,0-53-16,0 35 15,0-17 1,17-36-16,-17-17 0,35 17 15,-17-35 1</inkml:trace>
  <inkml:trace contextRef="#ctx0" brushRef="#br0" timeOffset="2180.36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">4710 4216 0,'-53'0'16,"17"17"-16,36 1 16,-17 0-1,34-1-15,-17 1 0,36 0 16,-19-1-16,1 1 0,0-18 0,35 35 15,-36-17-15,1-1 16,-36 1 0,1 0-1,-1-18-15,-17 0 16,17 0-16,0 0 0,-17 0 16,35-18-16,-18 18 15</inkml:trace>
  <inkml:trace contextRef="#ctx0" brushRef="#br0" timeOffset="2725">5062 3969 0,'0'17'15,"18"19"1,-18-19-16</inkml:trace>
  <inkml:trace contextRef="#ctx0" brushRef="#br0" timeOffset="2853.57">5186 4392 0,'0'-18'15,"-18"1"1,-17 17-16</inkml:trace>
  <inkml:trace contextRef="#ctx0" brushRef="#br0" timeOffset="3805.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">7320 3316 0,'18'-18'15,"-1"18"-15,19 0 0,-19 0 16,54 0-16,-18 0 16,-36 0-16</inkml:trace>
  <inkml:trace contextRef="#ctx0" brushRef="#br0" timeOffset="4154.66">7391 3440 0,'0'53'0,"0"35"16,17-35-16,1-18 0,35 18 16,-18-36-16,18 1 15,-18-18 1,1 0-16,17-35 15</inkml:trace>
  <inkml:trace contextRef="#ctx0" brushRef="#br0" timeOffset="4317.53">7743 3510 0,'0'71'16,"0"-54"-16,-17 19 15,34-19-15,-17 1 16,36-18-16,-19 0 16,1-18-16</inkml:trace>
  <inkml:trace contextRef="#ctx0" brushRef="#br0" timeOffset="4617.24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">8608 3916 0,'0'70'16,"-53"1"0,-35 17-1,35-53-15,-35 36 16,35-36-16,17-17 0</inkml:trace>
  <inkml:trace contextRef="#ctx0" brushRef="#br0" timeOffset="5399.85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2">9825 3263 0,'53'-35'15,"-18"35"1,18-35-16,-35 35 0,-1 0 16,1-18-1</inkml:trace>
  <inkml:trace contextRef="#ctx0" brushRef="#br0" timeOffset="5773.01">9825 3334 0,'0'35'0,"18"36"15,-1-18-15,18-1 16,-17-34-16,17 0 16,1-18-16,-1 0 0,-17 0 15,34 0 1,-16-36-16</inkml:trace>
  <inkml:trace contextRef="#ctx0" brushRef="#br0" timeOffset="5934.42">10178 3422 0,'0'53'15,"0"-18"-15,0 0 16,17-17-1,1 0-15,17-18 16,-17 0-16,-1-18 0</inkml:trace>
  <inkml:trace contextRef="#ctx0" brushRef="#br0" timeOffset="6251.72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">11148 4057 0,'-18'88'16,"1"-53"-16,-54 54 15,18-36-15,18-18 16,-18 0-16,18 0 0,-1-17 16</inkml:trace>
  <inkml:trace contextRef="#ctx0" brushRef="#br0" timeOffset="7174.83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">12400 3228 0,'18'0'16,"35"0"-16,-18 0 15,71-18 1,-71 1-16,36-1 16,-36 18-16,-17-18 15</inkml:trace>
  <inkml:trace contextRef="#ctx0" brushRef="#br0" timeOffset="7524.66">12541 3316 0,'0'71'15,"18"-1"1,0-52-16,-1 17 0,54 0 16,-18-35-1,-18 0-15,0 0 16,-17-17-16</inkml:trace>
  <inkml:trace contextRef="#ctx0" brushRef="#br0" timeOffset="7738.04">12841 3281 0,'53'0'16,"0"17"-1,-35 1-15,17 17 16,-35-17-16,0 35 0,-18-35 15,1-1-15,-1 1 16,0 0-16,1 17 16,17-18-16,35-17 15,-17 18-15,52-18 16,-52-18-16,17 1 16</inkml:trace>
  <inkml:trace contextRef="#ctx0" brushRef="#br0" timeOffset="8097.03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">13653 4110 0,'-36'70'16,"19"-52"0,-36 35-16,35-35 15,-35 35-15,18-36 16,17-17-16</inkml:trace>
  <inkml:trace contextRef="#ctx0" brushRef="#br0" timeOffset="8966.26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">14905 3140 0,'18'0'31,"52"-18"-15,-35 18-16,18 0 15,-35 0-15,17-18 16</inkml:trace>
  <inkml:trace contextRef="#ctx0" brushRef="#br0" timeOffset="9466.18">14905 3193 0,'0'35'15,"18"35"-15,-1-34 16,1 17-16,17 0 15,-17-53-15,-1 17 16,1 1-16,0-18 0,-1 0 16,1 0-16,0 0 15,-1-18-15</inkml:trace>
  <inkml:trace contextRef="#ctx0" brushRef="#br0" timeOffset="9721.77">15258 3263 0,'17'0'0,"1"18"16,-18-1 0,0 1-16,0 0 0,0 17 15,0-17-15,-18-1 16,18 1-1,18-18 1,0 0-16,-1 0 16,1 0-16,17 0 15,-17 18-15,17-18 16</inkml:trace>
  <inkml:trace contextRef="#ctx0" brushRef="#br0" timeOffset="10176.6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">23354 4498 0,'0'-18'15,"18"36"16,-1 0-15,1-1-16,-1 1 0,19 35 16,-19-36-16,19 1 15,-36 0-15,35-1 16,-17-17 0,-18-17-1,0-1-15</inkml:trace>
  <inkml:trace contextRef="#ctx0" brushRef="#br0" timeOffset="27450.62">23513 4445 0,'0'18'16,"-18"17"-16,0-17 0,-17 17 0,17 0 15,-34 18-15,34 0 16,0-35-16,18-1 16,0 1-16</inkml:trace>
  <inkml:trace contextRef="#ctx0" brushRef="#br0" timeOffset="27789.67">23865 4251 0,'18'0'16,"0"0"-16,35 0 15,-36 0-15,36 0 16,-35 0-1,-1 0-15</inkml:trace>
  <inkml:trace contextRef="#ctx0" brushRef="#br0" timeOffset="27924.98">23936 4410 0,'35'0'16,"18"0"-1,-35 0-15,17 0 0,-35-18 16</inkml:trace>
  <inkml:trace contextRef="#ctx0" brushRef="#br0" timeOffset="31833.6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">24959 3722 0,'18'-18'16,"-1"18"-16,36 0 15,-35 0 1,0 18-16,17-18 15,0 0 1,-17 0-16,-18-18 0</inkml:trace>
  <inkml:trace contextRef="#ctx0" brushRef="#br0" timeOffset="32422.4">25030 3757 0,'0'53'16,"17"18"-16,-17-54 16,0 36-1,0-18-15,0-17 0,0 0 0,18-1 16,-18 19 0,18-36-16,-18 17 0,17-17 15,1 0-15,-1 0 16,1 0-16,0 0 15,-1 0-15,-17 18 16</inkml:trace>
  <inkml:trace contextRef="#ctx0" brushRef="#br0" timeOffset="32894.61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">27093 4480 0,'0'18'16,"0"17"-16,-17-17 0,-1 17 16,-17 36-1,17-54-15,1 54 16,-1-53-16,18 17 16</inkml:trace>
  <inkml:trace contextRef="#ctx0" brushRef="#br0" timeOffset="35810.1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">28028 3722 0,'35'0'32,"1"0"-32,17 0 15,-36 0 1,1 0-16,17-18 15,-17 18-15</inkml:trace>
  <inkml:trace contextRef="#ctx0" brushRef="#br0" timeOffset="36393.12">28099 3739 0,'0'18'15,"0"53"1,-18-36-16,18 18 16,0-36-1,18 1-15,-18 0 0,17-1 16,1 1-16,0-18 0,17 0 16,-17 18-1,-1-18-15,19 0 16,-36-18-16</inkml:trace>
  <inkml:trace contextRef="#ctx0" brushRef="#br0" timeOffset="36638.17">28416 3828 0,'-17'35'15,"17"-17"-15,0 34 16,0-34-16,0 0 16,17-18-1,-17 17-15,18-17 0</inkml:trace>
  <inkml:trace contextRef="#ctx0" brushRef="#br0" timeOffset="37034.3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">29351 4568 0,'0'18'0,"0"17"15,0-17-15,0 53 16,0-54-16,-18 54 16,1-54-16,-1 19 15,1-19-15,-19-17 0</inkml:trace>
  <inkml:trace contextRef="#ctx0" brushRef="#br0" timeOffset="44501.77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">30551 3775 0,'17'0'31,"1"-18"-31,35 18 16,0-18 0,-18 18-16,0-17 15,-17 17-15,0 0 16</inkml:trace>
  <inkml:trace contextRef="#ctx0" brushRef="#br0" timeOffset="45191.89">30603 3739 0,'0'18'16,"0"0"0,0-1-1,0 19-15,0-1 0,0 0 16,18 0-16,-18-17 16,18 35-16,17-18 15,-17-17-15,-18 0 16,17-18-16,19 17 15,-19-17-15,1 0 16</inkml:trace>
  <inkml:trace contextRef="#ctx0" brushRef="#br0" timeOffset="45769.7">30868 3845 0,'18'0'15,"-1"0"1,19-17 0,-19 17-16,1 0 15,0 0-15,-18 17 0,0 1 16,17-18-16,-17 35 15,0-17-15,-17 17 16,17-17 0,-18-1-16,18 1 15,18-18 1,-1 0 0,1 0-1,-1 0 1,-17-18-16</inkml:trace>
  <inkml:trace contextRef="#ctx0" brushRef="#br0" timeOffset="46258.82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">31662 4286 0,'0'-17'0,"17"17"15,1 0-15,17-18 16,-17 18-16,35-18 16,-18 18-16,0 0 15,-17 0 1,17 0-16,-17 18 15,-36-18 1</inkml:trace>
  <inkml:trace contextRef="#ctx0" brushRef="#br0" timeOffset="48871.87">31715 4445 0,'17'0'15,"1"0"-15,0 0 0,17 0 0,-17 0 16,17 0-16,0 0 16,-17 0-16,17 0 0,-35-18 15</inkml:trace>
  <inkml:trace contextRef="#ctx0" brushRef="#br0" timeOffset="49346.52">32420 4022 0,'18'17'47,"-18"19"-31,18-1-16,17 53 15,-35-35-15,17 18 16,1-19-16,0 19 0,-18-18 16,35 70-16,0-34 15,-17-54-15,-18 0 16</inkml:trace>
  <inkml:trace contextRef="#ctx0" brushRef="#br0" timeOffset="55623.71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">6121 4692 0,'-18'0'0,"0"0"16,18 18 0,-17 17-1,-1-17-15,18 34 16,18-16-16,-18-1 0,17 36 16,-17-36-16,18 0 15,0 0-15,17 18 16,-17-35-16,35 0 15,-36-18-15,18 0 16</inkml:trace>
  <inkml:trace contextRef="#ctx0" brushRef="#br0" timeOffset="60028.28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">6579 4639 0,'18'0'15,"0"0"-15,-1 0 16,1 0-16,0 0 16,17 0-16,-18-18 15,1 18-15</inkml:trace>
  <inkml:trace contextRef="#ctx0" brushRef="#br0" timeOffset="60511.49">6615 4621 0,'0'18'16,"17"0"-16,-17 17 15,0-17-15,0 17 16,0-17-16,18 17 16,-18-18-16,35 1 15,-35 0-15,18-1 16,-1-17 0,1 0-16,0 0 15</inkml:trace>
  <inkml:trace contextRef="#ctx0" brushRef="#br0" timeOffset="60791.6">6914 4639 0,'0'0'0,"0"18"0,0-1 16,0 1-16,0 17 15,0-17 1,0 0-16,0-1 15</inkml:trace>
  <inkml:trace contextRef="#ctx0" brushRef="#br0" timeOffset="61141.1">6985 4551 0,'18'0'16,"-1"0"-16,1-18 15,0 18 1,-1 0-16,1 0 16,-1 0-16,1 18 15,0 17-15,-1-17 16,-17 17-1,18-17-15,-18 17 16,0-17-16,0-1 16,-18-17-1,1 0 1,17-17 0,-18 34-1</inkml:trace>
  <inkml:trace contextRef="#ctx0" brushRef="#br0" timeOffset="61362.4">7338 5045 0,'-18'35'16,"1"0"-16,-19 1 15,19-36 1,-1 17-16,0 1 0,1-18 16</inkml:trace>
  <inkml:trace contextRef="#ctx0" brushRef="#br0" timeOffset="62075.14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">7885 4568 0,'17'0'15,"1"-17"-15,35 17 16,-36-18-16,19 18 15,-19-17-15,1 17 16</inkml:trace>
  <inkml:trace contextRef="#ctx0" brushRef="#br0" timeOffset="62492.08">7973 4551 0,'0'53'15,"0"0"1,0-18-16,0 0 16,17 1-16,1-19 15,0 1 1,-1-18 0,1 0-16</inkml:trace>
  <inkml:trace contextRef="#ctx0" brushRef="#br0" timeOffset="62770.14">8132 4692 0,'0'35'0,"0"-17"15,0 0-15,35-1 16,-18 1-16,19-18 15,-19 0-15,19-35 16,-19 35 0,1-36-16,-18 19 15,0-19-15,-18 19 16,1-1 0,-1 18-16,0 0 0,1-18 15</inkml:trace>
  <inkml:trace contextRef="#ctx0" brushRef="#br0" timeOffset="63114.24">8378 4551 0,'18'-18'16,"0"18"0,-1 0-1,1 18-15,-18-1 16,18 1 0,-18 17-16,0-17 0,0 17 15,0-17 1,0 0-16,0 17 15,0-17-15,-18-18 63,0 0-63,1 0 16</inkml:trace>
  <inkml:trace contextRef="#ctx0" brushRef="#br0" timeOffset="63564.52">8590 4410 0,'18'0'0,"-18"17"16,17 1-1,1 35-15,0-18 16,17 18 0,-35-18-16,35 54 15,-35-54-15,0 71 16,0-53-16,-17 52 15,-19-52-15,-17 36 16,18-54-16,-53 53 16</inkml:trace>
  <inkml:trace contextRef="#ctx0" brushRef="#br0" timeOffset="80582.68">9560 4621 0,'0'-17'15,"-17"-1"16,-1 36 1,0 17-17,18 0-15,-17 36 16,17-36-16,0 0 16,0 1-16,0-1 15,0 0-15,17 1 0,1-1 16,17 18-16,-17-36 15,17 19-15,-17-19 0,-1 1 16,1 0-16,-18-1 16,18-17-16</inkml:trace>
  <inkml:trace contextRef="#ctx0" brushRef="#br0" timeOffset="81372.78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">10001 4533 0,'18'-17'0,"17"17"16,-17 0-1,-1-18-15,19 18 16</inkml:trace>
  <inkml:trace contextRef="#ctx0" brushRef="#br0" timeOffset="81783.18">10037 4568 0,'17'53'15,"1"-17"1,-1-1-16,1 0 16,0-17-1,-1 0 1</inkml:trace>
  <inkml:trace contextRef="#ctx0" brushRef="#br0" timeOffset="81973.23">10195 4639 0,'0'18'16,"0"-1"0,0 1-16,0 17 15,18-17-15,0-18 16</inkml:trace>
  <inkml:trace contextRef="#ctx0" brushRef="#br0" timeOffset="82312.19">10283 4516 0,'18'-18'16,"0"18"-1,-1 0-15,1 0 16,0 18-1,-18-1 1,0 18 0,0-17-16,0 0 0,0 17 15,17-17-15,-17 17 0,18-17 16,-18-1 0,-18-17 15,1 0-16,17-17-15,-18 17 16,18-18 0</inkml:trace>
  <inkml:trace contextRef="#ctx0" brushRef="#br0" timeOffset="82534.53">10513 5080 0,'-18'18'16,"1"17"0,17-17-16,-18-1 15,0-17-15,1 35 16,-1-35-16</inkml:trace>
  <inkml:trace contextRef="#ctx0" brushRef="#br0" timeOffset="82797.75">10689 4798 0,'0'17'15,"0"1"-15,0 0 16,18 17 0,-18-17-16,0 35 15,17-36-15,1 18 16,0-35 15</inkml:trace>
  <inkml:trace contextRef="#ctx0" brushRef="#br0" timeOffset="83134.95">10830 4568 0,'18'0'47,"0"18"-31,-1 0-16,1-1 15,-18 19-15,17-19 0,1 19 16,0 17-16,-1 35 16,1-53-16,-18 18 0,0 0 15,0-18-15,0 36 16,-18-36-16,1 0 16,-19 36-16,1-54 15,-18 36-15</inkml:trace>
  <inkml:trace contextRef="#ctx0" brushRef="#br0" timeOffset="88757.84">12206 4639 0,'-18'0'0,"-17"18"16,18-1-16,-1 36 15,18-17-15,0 69 16,0-52-16,35 35 16,-17-35-16,35 18 15,-18-36-15,-17-17 16,17 17-16,-17-35 0,17 18 16,-17-18-16,-1 0 15</inkml:trace>
  <inkml:trace contextRef="#ctx0" brushRef="#br0" timeOffset="89604.12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">12912 4604 0,'17'0'0,"-17"-18"16,36 18-16,-19-18 15,19 18 1,-19-17-16,1 17 16</inkml:trace>
  <inkml:trace contextRef="#ctx0" brushRef="#br0" timeOffset="90064.16">12965 4639 0,'17'35'0,"-17"18"16,18-17-1,-18-19-15,35 18 16,-17-35-1,-1 0-15,1 0 16,0-17-16</inkml:trace>
  <inkml:trace contextRef="#ctx0" brushRef="#br0" timeOffset="90321.53">13159 4621 0,'0'18'0,"17"-18"16,-17 18-16,0-1 15,0 1-15,-17 0 16,17-1-16,0 1 16,0 0-16,0-1 31,17-17-16,1 0-15,0 0 16,-1 0-16,-17-17 0,0-1 16,18 18-1</inkml:trace>
  <inkml:trace contextRef="#ctx0" brushRef="#br0" timeOffset="90648.65">13282 4533 0,'18'0'15,"-1"0"1,1 0 0,0 0-16,-18 35 15,17-35 1,-17 18-16,0 0 0,0-1 15,0 1-15,0 0 16,0 17 0,0-17-16,-17-18 31,-1 0-15,0 0-1,1 0-15,17 17 16</inkml:trace>
  <inkml:trace contextRef="#ctx0" brushRef="#br0" timeOffset="90908.96">13529 5045 0,'0'35'16,"-35"0"0,17 1-1,0-19-15,1 1 0,-18 17 16,-1-17-1,19-18-15</inkml:trace>
  <inkml:trace contextRef="#ctx0" brushRef="#br0" timeOffset="91408.73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">13899 4533 0,'18'0'15,"17"-17"-15,-17 17 16,0 0 0,-1 0-16,1 0 0</inkml:trace>
  <inkml:trace contextRef="#ctx0" brushRef="#br0" timeOffset="91849.46">13952 4568 0,'0'36'16,"-17"-1"-1,17-17-15,0-1 16,17 19-1,1-1-15,0-17 16,17-1 0,-17-17-16,-1 0 15,1 0-15,-1 0 16,-17-17-16</inkml:trace>
  <inkml:trace contextRef="#ctx0" brushRef="#br0" timeOffset="92033.32">14164 4657 0,'0'17'16,"0"19"0,0-19-16,18 1 0,-18 0 15,0-1-15,17-17 16</inkml:trace>
  <inkml:trace contextRef="#ctx0" brushRef="#br0" timeOffset="92590.73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">15822 4427 0,'-18'18'31,"1"17"-15,17 1-16,-18-1 15,1 53-15,17-35 16,0 35-16,17-53 16,1 54-16,-1-54 15,36 18 1,-35-36-16,17 19 16,-17-19-16,0 1 15</inkml:trace>
  <inkml:trace contextRef="#ctx0" brushRef="#br0" timeOffset="97355.66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">16298 4427 0,'18'0'16,"0"-17"-1,17-1-15,0 18 16,-17 0-16,17 0 16,-17 0-1</inkml:trace>
  <inkml:trace contextRef="#ctx0" brushRef="#br0" timeOffset="97772.63">16387 4445 0,'0'35'16,"0"1"-16,17-19 0,1 36 15,-18-35-15,35 17 16,-17-17 0,-1-1-1,1-17-15,0 0 16</inkml:trace>
  <inkml:trace contextRef="#ctx0" brushRef="#br0" timeOffset="98045.45">16598 4427 0,'18'0'16,"-18"18"-1,17 17 1,-17-17-16,18 0 16,-18 17-1,0-18-15,0 1 0,-18-18 16,36 0 0,-18 18-1,18-18-15,-1 0 16,19 0-1,-19 0-15</inkml:trace>
  <inkml:trace contextRef="#ctx0" brushRef="#br0" timeOffset="98645.9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">17057 5009 0,'0'18'31,"0"0"-16,0-1-15,0 19 16,-18-19-16,1 1 16,-1 0-16,-17 17 15,17-18-15,0-17 16</inkml:trace>
  <inkml:trace contextRef="#ctx0" brushRef="#br0" timeOffset="99696.4">17445 4710 0,'0'17'15,"0"1"1,0 17-16,0 18 16,18-35-1,-18 52-15,0-52 16,0 35-16,17-36 15,-17 1-15,0 0 16</inkml:trace>
  <inkml:trace contextRef="#ctx0" brushRef="#br0" timeOffset="100174.18">17621 4374 0,'18'0'16,"0"0"-1,-1 0 16,1 18-15,-18 0-16,17-1 16,-17 1-16,18 17 0,0 18 15,-1-18-15,19 36 16,-19-36-16,36 54 16,-35-37-1,17 37-15,-35-36 16,0 35-16,0-53 15,-35 53-15,-18-53 16</inkml:trace>
  <inkml:trace contextRef="#ctx0" brushRef="#br0" timeOffset="102365.78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">2046 6438 0,'-53'0'15,"0"18"1,18-1-16,-36 72 15,36-36-15,0 88 16,17-71-16,1 1 0,17-18 16,0 70-16,0-70 15,35-18-15,71 54 16,-18-54 0,18-53-16,0-17 15,-71 17 1</inkml:trace>
  <inkml:trace contextRef="#ctx0" brushRef="#br0" timeOffset="115145.15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">2769 6826 0,'-35'18'16,"0"0"-16,17-1 15,0 18-15,18-17 16,18 0-16,0-1 0,-1 1 16,1 0-16,35 17 15,-35-17-15,-1-1 0,1-17 16,-18 18-16,0-1 16,-18-34 15,-17 17-31</inkml:trace>
  <inkml:trace contextRef="#ctx0" brushRef="#br0" timeOffset="115551.18">2963 6932 0,'53'18'0,"-17"-18"16,16-18-16,-16 18 15,-1-18-15,-17 1 16,-1-1-16</inkml:trace>
  <inkml:trace contextRef="#ctx0" brushRef="#br0" timeOffset="115713.14">3122 6720 0,'35'124'16,"-17"-54"-16,0 54 16,17-36-1,-17-53-15,-1 1 16</inkml:trace>
  <inkml:trace contextRef="#ctx0" brushRef="#br0" timeOffset="116880.57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">5609 6509 0,'-17'0'16,"34"0"-16,-17 17 0,0 19 0,35 34 15,-17-17-15,0 53 16,-1-53-16,19 35 16,-19-53-16,19 36 15,-19-71-15,1 18 16,-1-18 0</inkml:trace>
  <inkml:trace contextRef="#ctx0" brushRef="#br0" timeOffset="117486.89">5909 6897 0,'0'35'15,"18"0"1,-1-17 0,1 0-16</inkml:trace>
  <inkml:trace contextRef="#ctx0" brushRef="#br0" timeOffset="117597.38">5874 6650 0,'17'-18'16</inkml:trace>
  <inkml:trace contextRef="#ctx0" brushRef="#br0" timeOffset="117859.81">6085 6879 0,'18'53'16,"-18"-35"0,35-18-16,1 17 15,-19-17-15,36-35 16,-35 17-16,-18 1 0,0-1 15,0-17-15,-35-18 16,-1 35-16,19 18 16,-19-17-16,1-1 15,17 18-15,18 18 16,0-1-16,18 1 16</inkml:trace>
  <inkml:trace contextRef="#ctx0" brushRef="#br0" timeOffset="118099.57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">6897 6421 0,'0'35'16,"17"0"-16,-17 0 15,0-17 1</inkml:trace>
  <inkml:trace contextRef="#ctx0" brushRef="#br0" timeOffset="118593.29">7003 6862 0,'0'17'15,"-18"-17"-15</inkml:trace>
  <inkml:trace contextRef="#ctx0" brushRef="#br0" timeOffset="119973.15">7708 6315 0,'0'-18'16,"18"18"-1,-1 0 1,36 0-16,71-18 15,-54 1-15,54-1 16,-71 1-16,53-1 16,-71 0-16,0 1 15,-70-1 1</inkml:trace>
  <inkml:trace contextRef="#ctx0" brushRef="#br0" timeOffset="120210.56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">9013 6279 0,'0'-35'16,"0"0"-16,0 17 15,-17 1 1,-18 34 0,17 19-16,-17 69 15,17-34-15,0-1 16,1 107-16,17-107 15,0 72-15,17-90 16,36 37 0,-17-72-16,-19 19 0,18-19 15,-17-17-15,0 0 0</inkml:trace>
  <inkml:trace contextRef="#ctx0" brushRef="#br0" timeOffset="125956.83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">10319 6015 0,'17'0'47,"19"-18"-47,-1 18 15,0-17-15,-17 17 16,17 0-16,-17 0 15</inkml:trace>
  <inkml:trace contextRef="#ctx0" brushRef="#br0" timeOffset="127046.24">10372 6033 0,'-18'35'16,"18"-18"-16,0 19 0,0-1 15,18 0-15,-18 1 16,17-19-16,-17 1 16,36 17-16,-19-35 15,19 0 1,-19 0-16,1 0 15,-1 0-15,1 0 16</inkml:trace>
  <inkml:trace contextRef="#ctx0" brushRef="#br0" timeOffset="128380.05">10742 6068 0,'0'17'32,"0"19"-32,0-19 15,0 1-15,0 0 16,0-1 0,0 19-16,0-19 15</inkml:trace>
  <inkml:trace contextRef="#ctx0" brushRef="#br0" timeOffset="128691.95">10830 6015 0,'18'-18'15,"0"18"1,-1 0-16,1 0 15,-18 18-15,17-18 0,19 35 16,-36 0-16,17-17 16,19 35-1,-19-18 1,-17-17-16,0 0 16,0-1-16,-17-17 15,-1 0 1,-17 0-1,17 0-15,0 18 16,1-18 0</inkml:trace>
  <inkml:trace contextRef="#ctx0" brushRef="#br0" timeOffset="128876.32">11218 6650 0,'-53'106'15,"-35"-18"1,35-53 0,18-17-16,17-1 15</inkml:trace>
  <inkml:trace contextRef="#ctx0" brushRef="#br0" timeOffset="129487.76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">12012 6103 0,'35'-18'16,"-17"1"-16,0-1 0,35 1 15,-18 17-15,-18-18 16,19 18-16,-19 0 16,1 0-16,-36 0 15</inkml:trace>
  <inkml:trace contextRef="#ctx0" brushRef="#br0" timeOffset="129883.18">12065 6068 0,'0'35'15,"0"18"1,35 0 0,-35-35-16,18 17 0,17-18 15,-17 1-15,17 0 16,-17-1-16,-1-17 16,19 0-1,-19 0-15</inkml:trace>
  <inkml:trace contextRef="#ctx0" brushRef="#br0" timeOffset="130065.06">12383 6174 0,'0'35'0,"0"-17"16,0 52-1,17-52-15,1-1 16,-1-17-16,1 0 16</inkml:trace>
  <inkml:trace contextRef="#ctx0" brushRef="#br0" timeOffset="130394.09">12541 6050 0,'18'-17'16,"0"17"-16,-1-18 0,1 18 15,17 0 1,-17 0-16,-1 0 16,1 18-16,-18-1 15,18 36 1,-18-18-16,17 36 15,-17-53-15,0 34 16,0-34-16,0 0 16,-17-18 15,-1 0-15,0 0-1,18 17 1</inkml:trace>
  <inkml:trace contextRef="#ctx0" brushRef="#br0" timeOffset="130573.3">12965 6738 0,'-53'88'0,"-18"-17"15,18-18 1,-17 0 0,34-36-1</inkml:trace>
  <inkml:trace contextRef="#ctx0" brushRef="#br0" timeOffset="131830.34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29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">14658 6121 0,'18'0'16,"-1"17"-1,1-17-15,-18 18 0,0 0 16,0 17 0,0-17-16,-18-18 15,1 35-15,-1-18 16,18 1-1,18 0-15,-1-1 16,18-17 0,-17 0-16,17 0 0,-17-17 15,0 17-15,-1-18 16</inkml:trace>
  <inkml:trace contextRef="#ctx0" brushRef="#br0" timeOffset="132746.32">14852 6050 0,'18'-17'0,"-1"17"16,19 0-1,-19 0-15,1 17 16,-1-17-16,-17 18 16,0-1-16,18 19 15,-18-1-15,0-17 16,0 35-16,18-18 15,-1 0-15,-17-17 16,18-1-16,-36-17 31,1 0-31,-1 0 16,0 0 0,1 0-16</inkml:trace>
  <inkml:trace contextRef="#ctx0" brushRef="#br0" timeOffset="132924.56">15275 6791 0,'-35'71'0,"0"-1"16,17-52-16,0 17 15,1-17 1,-1-1-16</inkml:trace>
  <inkml:trace contextRef="#ctx0" brushRef="#br0" timeOffset="133747.34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">16051 5944 0,'53'-17'15,"18"-1"1,17-17 0,-53 35-1</inkml:trace>
  <inkml:trace contextRef="#ctx0" brushRef="#br0" timeOffset="134114.96">16140 5909 0,'-18'35'15,"18"36"-15,0-1 16,35 1 0,-35-53-16,18 17 0,17-17 15,0-18 1,-17 0-16,0 0 16</inkml:trace>
  <inkml:trace contextRef="#ctx0" brushRef="#br0" timeOffset="134369.31">16404 5997 0,'53'0'16,"0"18"-1,-35 0 1,-18-1-16,0 1 0,-36 17 15,19 0 1,-1-35-16,18 18 0,0 0 16,18-18-1,-1 0-15,19 17 16,-1-17 0,0-17-16,-17-1 0</inkml:trace>
  <inkml:trace contextRef="#ctx0" brushRef="#br0" timeOffset="134771.14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4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">17886 6403 0,'17'0'15,"19"-18"1,-1 18 0,-17 0-16,17 0 15,-17 18-15</inkml:trace>
  <inkml:trace contextRef="#ctx0" brushRef="#br0" timeOffset="136255.75">17903 6597 0,'53'0'0,"53"-35"16,-18 17-1</inkml:trace>
  <inkml:trace contextRef="#ctx0" brushRef="#br0" timeOffset="136466.9">18627 5697 0,'0'0'0,"0"36"0,0 69 15,0-52-15,35 71 16,-17-71-16,-1 0 16,19 70-1,-36-17-15,0-71 16</inkml:trace>
  <inkml:trace contextRef="#ctx0" brushRef="#br0" timeOffset="136616.99">18556 6421 0,'71'0'16,"-36"0"-16,71 0 16,-36 0-16,1-18 15,88 0-15,-89 1 16,-17-1-16,0 18 16,-53-18-16</inkml:trace>
  <inkml:trace contextRef="#ctx0" brushRef="#br0" timeOffset="137041.22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7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7">20073 7214 0,'18'36'16,"-18"-19"-16,0 36 15,17-18-15,-17-17 0,18 0 16</inkml:trace>
  <inkml:trace contextRef="#ctx0" brushRef="#br0" timeOffset="138430.53">20091 6985 0,'17'-18'16,"1"1"-1,0 17 1,-1 0-16</inkml:trace>
  <inkml:trace contextRef="#ctx0" brushRef="#br0" timeOffset="138604.13">20373 7073 0,'18'0'15,"-1"0"1,1 0 0</inkml:trace>
  <inkml:trace contextRef="#ctx0" brushRef="#br0" timeOffset="138735.51">20373 7214 0,'35'18'15,"36"-18"-15,-36 0 16,0 0-16,1 0 0,-19-18 16</inkml:trace>
  <inkml:trace contextRef="#ctx0" brushRef="#br0" timeOffset="138874.59">20761 7161 0,'18'36'16,"17"-19"-16,-35 1 16,35 0-16,-17-18 15</inkml:trace>
  <inkml:trace contextRef="#ctx0" brushRef="#br0" timeOffset="139465.01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1">22137 5909 0,'0'-18'16,"-18"18"-16,18 53 16,-17-17-16,17 69 15,-18-34-15,18 35 16,0-36 0,18 36-16,-18-53 15,35 53-15,-18-71 16,36 18-16,-35-35 15</inkml:trace>
  <inkml:trace contextRef="#ctx0" brushRef="#br0" timeOffset="141727.77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">22472 6227 0,'-18'0'15,"18"-18"-15,18 0 16,35-35-1,-18 0 1,0 1-16,-17 16 0,-18 1 16,18 0-1,-1 35 17,1 17-17,-18 1-15,35 17 16,1 18-1,-19-18-15,1-17 0,17 35 16</inkml:trace>
  <inkml:trace contextRef="#ctx0" brushRef="#br0" timeOffset="142267.65">23178 6826 0,'-36'53'0,"19"0"16,-19-18-1,19-17 1</inkml:trace>
  <inkml:trace contextRef="#ctx0" brushRef="#br0" timeOffset="142724.49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1">23883 5856 0,'53'53'16,"18"35"0,17 36-1,-53-54-15,71 71 16,-71 0-16,-17-88 16,-36 89-16,-17-72 15,-18 18 1,18-52-16,-36 34 15,36-52-15,-18 17 16,18-17-16</inkml:trace>
  <inkml:trace contextRef="#ctx0" brushRef="#br0" timeOffset="147607.1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4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">24148 7602 0,'17'0'31,"1"-17"-15,0 17-16,17-18 15,-18 18-15,1 0 16,0-18-16,-1 18 16,-34 0-1,-1 0-15</inkml:trace>
  <inkml:trace contextRef="#ctx0" brushRef="#br0" timeOffset="151600.56">24148 7638 0,'0'17'0,"0"36"15,0-35-15,0 52 16,0-52-16,0 17 0,17-17 15,-17 0-15,18-1 16,0 1-16,-1-18 16,1 0-16,-1-18 15,-17 1 1</inkml:trace>
  <inkml:trace contextRef="#ctx0" brushRef="#br0" timeOffset="151899.04">24359 7691 0,'36'0'0,"-19"17"15,1-17-15,17 35 16,-35-17-16,0 0 0,0-1 15,0 1 1,-17 17-16,-1-35 0,0 0 16,1 18-1,34-18 1,1 18 0,0-18-16,17 0 15,-18 0 1,1 0-16</inkml:trace>
  <inkml:trace contextRef="#ctx0" brushRef="#br0" timeOffset="152277.46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7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">4657 9084 0,'35'-18'16,"18"-17"-16,-35 17 16,-1-34-16,1 34 15</inkml:trace>
  <inkml:trace contextRef="#ctx0" brushRef="#br0" timeOffset="181473.54">4692 8943 0,'0'53'0,"18"35"16,-18-53 0,17 1-16,19 17 15,-36-36-15,35 1 16</inkml:trace>
  <inkml:trace contextRef="#ctx0" brushRef="#br0" timeOffset="182098.41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">7426 8784 0,'-35'0'16,"17"35"0,0 1-16,18 17 15,18-36-15,0 1 0,17 35 16,-17-36-16,35 36 15,-36-35-15,1 0 16,-36-1 0,1-17-16,-1 0 15,-35 0 1,35 0-16,1 0 0,-1 0 16,18-17-16</inkml:trace>
  <inkml:trace contextRef="#ctx0" brushRef="#br0" timeOffset="182853.01">7708 8819 0,'-17'18'15,"-19"17"1,36 1-16,-17-1 0,17 18 15,35 0 1,-17-36-16,-1 1 0,54 17 16,-18-35-1,-18 0-15,0 0 0,1-17 16</inkml:trace>
  <inkml:trace contextRef="#ctx0" brushRef="#br0" timeOffset="183609.57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">8608 8872 0,'35'0'16,"0"0"-16,18-17 16,-17 17-16,-1-18 0,35 0 15,-34 1-15,-1-18 16,-17 17-16,-18 0 15</inkml:trace>
  <inkml:trace contextRef="#ctx0" brushRef="#br0" timeOffset="183965.79">8802 8696 0,'0'106'15,"0"0"1,0-18 0,0-53-16,17 36 15,1-36 1</inkml:trace>
  <inkml:trace contextRef="#ctx0" brushRef="#br0" timeOffset="185379.13">9419 8378 0,'18'0'16,"-1"0"-16</inkml:trace>
  <inkml:trace contextRef="#ctx0" brushRef="#br0" timeOffset="185923.37">9525 8908 0,'18'0'16,"-1"0"-1,-34 0 1</inkml:trace>
  <inkml:trace contextRef="#ctx0" brushRef="#br0" timeOffset="189198.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7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4">4039 10830 0,'0'0'0,"18"-17"0,35-1 16,-35 18 0,34-18-16,-16 1 15,17 17-15,-36-18 16,19 18-16,-19-18 15,1 18 1</inkml:trace>
  <inkml:trace contextRef="#ctx0" brushRef="#br0" timeOffset="190708.69">4216 10478 0,'17'123'0,"-17"18"16,18-17 0,-18-72-16,18 37 15</inkml:trace>
  <inkml:trace contextRef="#ctx0" brushRef="#br0" timeOffset="192402.7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">7743 12047 0,'36'-17'16,"-1"-19"-16,-17 36 15,35-17-15,-18 17 16,0-18-16,0 18 16,-17 0-16,0-17 15</inkml:trace>
  <inkml:trace contextRef="#ctx0" brushRef="#br0" timeOffset="213130.14">7920 11765 0,'0'88'15,"0"18"-15,0-71 16,0 18-16,0 0 16,18 35-16,-18-52 0,17-1 15</inkml:trace>
  <inkml:trace contextRef="#ctx0" brushRef="#br0" timeOffset="213367.24">8043 12171 0,'18'-18'15,"17"1"1,-35-1 0,0 0 15,-17 18-31,-19 0 15,36 18-15,-17 17 16,34 0-16,19 18 16,-19-35-16,71 0 15,-52-18-15,34 0 16,-34-18-16,-1-17 16</inkml:trace>
  <inkml:trace contextRef="#ctx0" brushRef="#br0" timeOffset="213940.45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">9596 12241 0,'0'-17'16,"0"-19"-1,0 19-15,17-54 16,-17 36-16,18 0 0,-18-1 16,17 1-1,1 0-15,0 35 16,-1 0-16,-17 18 15,18-1-15,0 1 16,-1 17-16,1-35 16</inkml:trace>
  <inkml:trace contextRef="#ctx0" brushRef="#br0" timeOffset="-214599.12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-214312.23">10619 12083 0,'35'-18'15,"-35"0"-15,0 1 16,0-1-16,0 0 16,18 18-1,-1-17-15,1 17 16,17 0-1,-17-18-15,-1 18 0,1 0 16,0-17-16,-1 17 16</inkml:trace>
  <inkml:trace contextRef="#ctx0" brushRef="#br0" timeOffset="-214137.94">10795 11818 0,'0'88'0,"18"0"16,-1-17-1,-17-36-15,18-17 16,0 17 0</inkml:trace>
  <inkml:trace contextRef="#ctx0" brushRef="#br0" timeOffset="-213920.63">11024 12047 0,'36'36'0,"-36"-19"16,17 1-16,1-18 16,0 18-16,-1-1 0,1-17 0,-1 18 15,-34-18 16,-18 0-31,-1 0 16,1 0-16,17 0 0,-35 0 16,36 0-16</inkml:trace>
  <inkml:trace contextRef="#ctx0" brushRef="#br0" timeOffset="-213449.33">12224 11236 0,'-36'141'15,"19"-53"1,-1 106-16,1-105 0,17-1 16,0-18-16,35 54 15,-18-71-15,36 35 16,-17-53-16,34 0 15,-34-35-15,-19 0 16</inkml:trace>
  <inkml:trace contextRef="#ctx0" brushRef="#br0" timeOffset="-213060.02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-212692.57">12735 11624 0,'0'-35'15,"0"-18"-15,0 18 16,18-36 0,0 36-16,-1-1 0,18-34 15,-35 52-15,18-17 16,0 35-16,-1 18 16,-17 35-1,18-18-15,0 35 16,-1-34-16,1 34 15,0-35-15,17 18 16</inkml:trace>
  <inkml:trace contextRef="#ctx0" brushRef="#br0" timeOffset="-210813.78">13317 11271 0,'-17'18'31,"-19"35"-15,19-18 0,17 0-16,-18 18 15,1-17-15,34 16 16,-17-16-16,18-19 15,-1 1-15,1 0 0,0-18 0,35 0 16,-36 0 0</inkml:trace>
  <inkml:trace contextRef="#ctx0" brushRef="#br0" timeOffset="-210651.22">13476 11536 0,'0'35'16,"0"-17"0,18 17-1,-1-17 1</inkml:trace>
  <inkml:trace contextRef="#ctx0" brushRef="#br0" timeOffset="-210474.19">13529 11342 0,'-18'17'0,"18"1"31</inkml:trace>
  <inkml:trace contextRef="#ctx0" brushRef="#br0" timeOffset="-209978.75">13688 11307 0,'17'0'15,"-17"17"-15,18 1 16,0-1-16,-1 1 0,1 17 16,0 1-16,17 34 15,-17-35-15,-1 18 16,-17-17-16,-17 34 16,-1-52-16,-17 35 15,-1-36-15</inkml:trace>
  <inkml:trace contextRef="#ctx0" brushRef="#br0" timeOffset="-208638.58">14446 12083 0,'0'17'15,"0"19"1,0-1-16,0-18 16,-17 1-16,17 0 15,-18-1-15,0 1 0,-17 0 16,17-18 0</inkml:trace>
  <inkml:trace contextRef="#ctx0" brushRef="#br0" timeOffset="-208109.93">15064 11800 0,'0'36'16,"0"-1"0,17 36-16,-17-36 15,36 35 1,-19-52-16,36 35 16,-35-53-16,35 0 15,-36 0-15,1-18 16</inkml:trace>
  <inkml:trace contextRef="#ctx0" brushRef="#br0" timeOffset="-207971.38">15134 11553 0,'35'0'15,"-17"0"-15,35 0 16,-35 0-16</inkml:trace>
  <inkml:trace contextRef="#ctx0" brushRef="#br0" timeOffset="-207838.26">15416 11712 0,'36'0'15</inkml:trace>
  <inkml:trace contextRef="#ctx0" brushRef="#br0" timeOffset="-207675.72">15416 11906 0,'53'0'15,"36"0"1,-19-17-16,-52 17 16,17-18-16</inkml:trace>
  <inkml:trace contextRef="#ctx0" brushRef="#br0" timeOffset="-207458.75">15857 11642 0,'0'106'16,"0"-54"0,0 1-16,0 36 15,18-37-15,0-16 0,17 17 16,-17-36-16,-18 1 15,17-18-15</inkml:trace>
  <inkml:trace contextRef="#ctx0" brushRef="#br0" timeOffset="-207298.53">16157 11977 0,'0'17'16,"18"-17"0,0 0-16</inkml:trace>
  <inkml:trace contextRef="#ctx0" brushRef="#br0" timeOffset="-207159.13">16334 11924 0,'0'18'16,"17"-18"-16,1 0 16,0 0-1,-1-18-15</inkml:trace>
  <inkml:trace contextRef="#ctx0" brushRef="#br0" timeOffset="-207036.83">16545 11906 0,'18'0'31</inkml:trace>
  <inkml:trace contextRef="#ctx0" brushRef="#br0" timeOffset="-206724.89">16986 11889 0,'18'17'16,"-18"1"-16,0 0 16,-18-1-1,18 1 1</inkml:trace>
  <inkml:trace contextRef="#ctx0" brushRef="#br0" timeOffset="-205985.7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-205701.5">17798 11183 0,'53'53'16,"35"53"0,-35-36-16,0 1 0,17 52 15,1 1 1,-36-18 0,-35-18-16,-18-35 15,-35 35 1,18-35-16,-71 35 0,53-53 15,-70 36 1</inkml:trace>
  <inkml:trace contextRef="#ctx0" brushRef="#br0" timeOffset="-200596.53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-199845.11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-199550.35">7655 13018 0,'36'0'15,"-1"0"-15,35-18 16,-34 0-1,-19 18-15,36-35 16,-35 35-16,-36 0 16</inkml:trace>
  <inkml:trace contextRef="#ctx0" brushRef="#br0" timeOffset="-199301.92">7779 12965 0,'0'17'16,"-18"19"-16,18-19 15,-18 18-15,18 36 16,0-18-16,0-35 0,0 17 16,18 18-1,17-18-15,-17-17 16,17-18-16,-17 0 15,0 0-15,17 0 16,-17 0-16,-1-18 16,1 18-16</inkml:trace>
  <inkml:trace contextRef="#ctx0" brushRef="#br0" timeOffset="-199022.14">8079 13053 0,'0'35'0,"-18"-17"15,18 17-15,0 0 16,0-17-16,18 0 16,-1-1-1,1 1-15,0-18 16,-1 0-16</inkml:trace>
  <inkml:trace contextRef="#ctx0" brushRef="#br0" timeOffset="-198650.91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-197511">8996 13511 0,'17'0'16,"19"18"-16,-1-18 15,18 0-15,-18 0 16,-17 18-16,17-18 16</inkml:trace>
  <inkml:trace contextRef="#ctx0" brushRef="#br0" timeOffset="-197388.06">9031 13653 0,'35'17'15,"36"1"1,-18-18-16,-18 0 16</inkml:trace>
  <inkml:trace contextRef="#ctx0" brushRef="#br0" timeOffset="-196515.97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-195847.91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-195113.13">9790 13476 0,'-18'-18'16,"36"18"15,17 0-15,0 0-16,18 0 0,18 0 15,-1 0-15,124-17 16,-88 17-16,0 0 16,88 0-16,-106 0 15,-17 0-15,70 0 16,-88 0-16,0-18 16,-71 18-1,0 18-15</inkml:trace>
  <inkml:trace contextRef="#ctx0" brushRef="#br0" timeOffset="-194500.31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-193994.18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-193750.76">10830 13688 0,'36'0'15,"-1"0"1,-18 0-16,1 0 16,0-18-16</inkml:trace>
  <inkml:trace contextRef="#ctx0" brushRef="#br0" timeOffset="-193545.19">10883 13758 0,'0'71'15,"0"-36"-15,0-17 16,0-1-16,18 19 15,17-36-15,-17 17 16,-1-17-16,19 0 16,-19-17-1</inkml:trace>
  <inkml:trace contextRef="#ctx0" brushRef="#br0" timeOffset="-193360.1">11077 13811 0,'-17'36'15,"17"-19"-15,0 1 0,17 17 16,-17-17 0,18-1-16,-18 1 15,18-18-15,-1 0 0</inkml:trace>
  <inkml:trace contextRef="#ctx0" brushRef="#br0" timeOffset="-193017.22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-192505.79">12241 13529 0,'0'71'15,"-17"-18"1,-19-1-16,19-16 0,-54-1 16</inkml:trace>
  <inkml:trace contextRef="#ctx0" brushRef="#br0" timeOffset="-190503.63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-189028.96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-188762.15">14817 12806 0,'17'0'15,"19"0"1,-19-18-16,19 18 0,34-17 16,-52 17-16,17-18 15,-53 18 1,1 0 0</inkml:trace>
  <inkml:trace contextRef="#ctx0" brushRef="#br0" timeOffset="-188596.4">14870 12859 0,'17'70'16,"1"-17"-1,-18-17 1,18-1-16,-18-18 0,0 1 16,35 0-1,-18-18 1,19-18-16</inkml:trace>
  <inkml:trace contextRef="#ctx0" brushRef="#br0" timeOffset="-188422.85">15134 12947 0,'18'53'16,"-18"-18"-1,17 0-15,1-17 16,0-18 0,-1 0-16</inkml:trace>
  <inkml:trace contextRef="#ctx0" brushRef="#br0" timeOffset="-188112.16">15293 12665 0,'18'17'16,"17"1"-1,0 0 1,-17-1-16,-1 1 16,19 17-16,-36-17 15,17-1-15,1 36 16,-18-35-16,0 53 15,0-54-15,0 36 16,-18-35-16,18-1 16,0-34 15,0-1-31,-17 18 16,17-17-16,-18 17 15</inkml:trace>
  <inkml:trace contextRef="#ctx0" brushRef="#br0" timeOffset="-187894.46">15910 13229 0,'36'0'15,"-19"18"-15,1-18 16,-1 0-16</inkml:trace>
  <inkml:trace contextRef="#ctx0" brushRef="#br0" timeOffset="-187768.6">15928 13406 0,'35'35'16,"-17"-35"-16,35 0 15,-18 0 1,-17 0-16</inkml:trace>
  <inkml:trace contextRef="#ctx0" brushRef="#br0" timeOffset="-187133.25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-186669.97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-186304.73">16545 13335 0,'36'-18'31,"-19"18"-31,36 0 0,106 0 16,-36 0-16,142 0 15,-124 0-15,177 0 16,-177-17-16,70 34 15,-140-17-15,35 36 16,-89-19 0</inkml:trace>
  <inkml:trace contextRef="#ctx0" brushRef="#br0" timeOffset="-183756.4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-183240.66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-183012.85">17833 13600 0,'35'0'15,"0"0"-15,-17 0 16,0 0 0</inkml:trace>
  <inkml:trace contextRef="#ctx0" brushRef="#br0" timeOffset="-182851.59">17851 13670 0,'0'53'0,"0"0"15,35 0 1,-35-35-16,17-1 0,1 1 16,17-1-1,-17-17 1</inkml:trace>
  <inkml:trace contextRef="#ctx0" brushRef="#br0" timeOffset="-182340.05">18062 13653 0,'0'17'0,"0"1"16,0-1-16,0 19 15,0-19 1,18 1-16,-18 0 16,0-1-16,0 1 15,0 0-15,18-18 16,-18 17 0,0-34 15,0-1-16,-18 18 110,18 18-93,-18-18-1,1 0 16</inkml:trace>
  <inkml:trace contextRef="#ctx0" brushRef="#br0" timeOffset="-181555.57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-181193.63">18997 13388 0,'0'70'15,"-18"19"-15,1-54 16,17 0-16,-35 18 15,17-18-15,0 1 16,1-19-16</inkml:trace>
  <inkml:trace contextRef="#ctx0" brushRef="#br0" timeOffset="-180827.26">19720 13476 0,'18'-18'15</inkml:trace>
  <inkml:trace contextRef="#ctx0" brushRef="#br0" timeOffset="-180671.3">20038 13441 0,'17'0'0,"19"0"16,-19 0-16,1 0 15</inkml:trace>
  <inkml:trace contextRef="#ctx0" brushRef="#br0" timeOffset="-180526.35">20496 13458 0,'36'0'16,"-19"0"-16,1 0 15</inkml:trace>
  <inkml:trace contextRef="#ctx0" brushRef="#br0" timeOffset="-178852.45">13811 7408 0,'18'0'15,"52"0"-15,-34 18 16,87-18-16,-52 0 16,105-18-1,-88 18-15,36-17 16,-71-1-16</inkml:trace>
  <inkml:trace contextRef="#ctx0" brushRef="#br0" timeOffset="-178535.53">16016 7320 0,'53'-17'15,"-18"17"-15,1 0 0,69 0 16,1 0 0,-35-18-16,17 18 15,-70-18-15</inkml:trace>
  <inkml:trace contextRef="#ctx0" brushRef="#br0" timeOffset="-175137.48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-173424.26">7056 14764 0,'17'0'16,"18"0"-1,1 0-15,34 17 16,-34-17-16,17 0 15,-18-17 1,-18 17-16,1 0 16,-36 0-16</inkml:trace>
  <inkml:trace contextRef="#ctx0" brushRef="#br0" timeOffset="-173222.13">7144 14728 0,'17'36'15,"-17"-1"1,18 0-16,-18-17 0,0 35 16,0 0-1,18-18 1,-1 0-16,1-35 16,17 0-16,1 18 15,-19-36 1</inkml:trace>
  <inkml:trace contextRef="#ctx0" brushRef="#br0" timeOffset="-172987.5">7479 14852 0,'0'-18'0,"18"36"32,-18 17-32,17 1 15,-17-19-15,18 1 16,-1 17 0,1-35-16,0 0 15</inkml:trace>
  <inkml:trace contextRef="#ctx0" brushRef="#br0" timeOffset="-172684.66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-172188.73">8255 15328 0,'35'18'16,"1"-18"-1,34 0-15,-17 0 16,18-18-1,-36 18-15,18-17 16,-36 17-16</inkml:trace>
  <inkml:trace contextRef="#ctx0" brushRef="#br0" timeOffset="-172057.51">8290 15522 0,'53'0'0,"35"-17"15,-52 17-15,-1-18 16,0 18-16,-17-18 0,0 18 16</inkml:trace>
  <inkml:trace contextRef="#ctx0" brushRef="#br0" timeOffset="-170688.59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-170489.18">10160 14940 0,'35'-17'16,"-17"-1"-16,17 0 16,0 18-16,-17-17 15</inkml:trace>
  <inkml:trace contextRef="#ctx0" brushRef="#br0" timeOffset="-170355.04">10231 14923 0,'-18'70'16,"18"18"-1,18-35 1,-1-35-16,1 17 0,35-17 16,0-1-1,-36-17-15,19 0 16</inkml:trace>
  <inkml:trace contextRef="#ctx0" brushRef="#br0" timeOffset="-170176.94">10513 15011 0,'0'53'16,"0"-36"-16,0 1 15,0 17-15,17-35 16,-17 18-16,18-18 16,0-18-16</inkml:trace>
  <inkml:trace contextRef="#ctx0" brushRef="#br0" timeOffset="-169893.55">10654 14870 0,'0'0'0,"18"0"0,-1 0 0,1 0 16,35 17-1,-36-17-15,-17 18 16,18 0-16,17 34 0,-35-16 16,36 34-1,-36-34-15,17 16 16,-17-34-16,18 17 15,-18-17-15,0 0 16,-18-18-16,1 0 16,-1 0-16,0 0 15,-17-18 1</inkml:trace>
  <inkml:trace contextRef="#ctx0" brushRef="#br0" timeOffset="-169115.17">11218 15558 0,'18'0'32,"0"0"-32,52 0 15,-35 0-15,36 17 16,-36-17-16,36 0 16,-54 0-16,1 18 15</inkml:trace>
  <inkml:trace contextRef="#ctx0" brushRef="#br0" timeOffset="-168484.44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-166951.51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-166006.45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-165767.35">15169 14834 0,'53'0'16,"-17"-35"0,-1 35-16,0-18 15,-17 1 1</inkml:trace>
  <inkml:trace contextRef="#ctx0" brushRef="#br0" timeOffset="-165594.57">15275 14870 0,'0'88'16,"0"-18"-1,18-52 1,0 35-16,-1-35 0,-17-1 16,18 1-16,-1-18 15,19 0-15,-1 0 16,0-18-1</inkml:trace>
  <inkml:trace contextRef="#ctx0" brushRef="#br0" timeOffset="-165394.37">15540 14940 0,'0'35'15,"0"18"-15,0-35 16,18 17-16,-18 1 16,17-36-16,1 17 0,-18 1 15,17-18-15,1 0 16,-18-18-16</inkml:trace>
  <inkml:trace contextRef="#ctx0" brushRef="#br0" timeOffset="-165093.79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-164370.81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-164003.86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-163814.78">7567 16475 0,'0'53'0,"0"0"15,18-18 1,-1-18-16,1 1 15,17-18 1,-17-18-16</inkml:trace>
  <inkml:trace contextRef="#ctx0" brushRef="#br0" timeOffset="-163530.42">7673 16298 0,'18'0'15,"-1"0"-15,36 36 16,-35-19-16,-1 1 16,36 35-1,-35-36-15,0 1 0,-18 0 16,17 35-16,-17-36 16,18 36-16,-36-35 15,18 17-15,-17-17 16,-1-1-1,0-17-15,1-17 16,-1-1 0</inkml:trace>
  <inkml:trace contextRef="#ctx0" brushRef="#br0" timeOffset="-163302.91">8255 16651 0,'18'35'16,"35"-17"-16,35-36 15,0 18 1,-53-17-16,18 17 16,-35 0-16</inkml:trace>
  <inkml:trace contextRef="#ctx0" brushRef="#br0" timeOffset="-163170.29">8414 16880 0,'35'18'0,"36"0"15,-36-18-15,53 0 16,-53 0-16,18-18 16,-35 0-16</inkml:trace>
  <inkml:trace contextRef="#ctx0" brushRef="#br0" timeOffset="-161501.12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-161277.16">10248 16492 0,'53'0'16,"0"-35"-16,-18 35 0,36-35 16,-36 35-1,-35-18-15</inkml:trace>
  <inkml:trace contextRef="#ctx0" brushRef="#br0" timeOffset="-161106.43">10336 16492 0,'0'53'16,"18"0"0,-18-18-16,18 18 0,-18-35 15,17 0-15,-17-1 16,36 1-16,-19-18 16,19 0-1,-36-18-15,17 1 16</inkml:trace>
  <inkml:trace contextRef="#ctx0" brushRef="#br0" timeOffset="-160944.65">10583 16545 0,'-17'18'0,"17"0"16,0-1-16,0 1 0,17-1 15,1 36-15,0-35 16,17-18-1,-17 0 1,-18-18-16</inkml:trace>
  <inkml:trace contextRef="#ctx0" brushRef="#br0" timeOffset="-160639.79">10760 16404 0,'17'18'16,"19"-18"0,-19 17-16,1-17 0,17 36 15,0-1 1,1 36 0,-1-19-16,-17-16 0,-18 17 15,0-18 1,0-17-16,0-1 15,-18-17-15,-17 0 16,17-17-16,0-1 16,-34 0-16,34 1 15,0 17-15,1-18 16</inkml:trace>
  <inkml:trace contextRef="#ctx0" brushRef="#br0" timeOffset="-160323.74">11448 16951 0,'17'0'0,"71"35"15,18-35-15,-53 0 16,18 0-16,52 0 15,-70 0-15,0 0 16,-18 0-16</inkml:trace>
  <inkml:trace contextRef="#ctx0" brushRef="#br0" timeOffset="-159911.46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-159081.25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-158686.94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-158431.68">15117 16528 0,'52'-18'16,"1"18"-1,-17-18-15,-1 18 16,0-17-16,18 17 16,-35-18-16</inkml:trace>
  <inkml:trace contextRef="#ctx0" brushRef="#br0" timeOffset="-158254.05">15205 16704 0,'0'88'16,"17"-35"-16,1 0 16,17-35-1,-17-18-15,0 0 0,17-18 16,-18 18-16,-17-18 16,18 1-16</inkml:trace>
  <inkml:trace contextRef="#ctx0" brushRef="#br0" timeOffset="-158080.25">15469 16616 0,'0'53'16,"0"-18"-16,0 18 15,0-35-15,18 17 16,-18-17-16,18-1 0,-1-17 15,1 0-15</inkml:trace>
  <inkml:trace contextRef="#ctx0" brushRef="#br0" timeOffset="-157763.15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-156441.26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-156263.4">7567 17374 0,'0'-17'15,"35"17"-15,-17 0 16,53-18-16,-54 18 16</inkml:trace>
  <inkml:trace contextRef="#ctx0" brushRef="#br0" timeOffset="-156101.4">7655 17392 0,'0'35'0,"0"18"15,18 35 1,-18-52-16,18 34 16,17-52-1,-18-1-15,1-17 0,0 0 16</inkml:trace>
  <inkml:trace contextRef="#ctx0" brushRef="#br0" timeOffset="-155745.01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-155422.78">8026 17286 0,'17'18'16,"1"-1"-16,0 1 15,-1-18-15,1 18 16,0-18-16,-1 0 0,1 17 16,-1 1-1,-17 0-15,0-1 0,18 19 16,-18-19-16,0 18 16,0 1-16,-18 17 0,18-36 15,-17 1-15,17 0 16,-18-18-1,1 0 1,17-18 0</inkml:trace>
  <inkml:trace contextRef="#ctx0" brushRef="#br0" timeOffset="-154987">8590 17780 0,'-17'0'16,"34"18"-1,1-18 1,-1 0-16,19 17 16,-19-17-16,1 0 0,0 0 15</inkml:trace>
  <inkml:trace contextRef="#ctx0" brushRef="#br0" timeOffset="-154870.87">8643 17939 0,'0'35'15,"18"-17"1,-1-18-16,19 0 0,17 0 16,-36 0-1</inkml:trace>
  <inkml:trace contextRef="#ctx0" brushRef="#br0" timeOffset="-154717.44">9155 17939 0,'-18'17'16,"36"-17"-16</inkml:trace>
  <inkml:trace contextRef="#ctx0" brushRef="#br0" timeOffset="-154583.72">9437 17956 0,'17'18'16,"-17"0"-16,36-36 15</inkml:trace>
  <inkml:trace contextRef="#ctx0" brushRef="#br0" timeOffset="-154483.35">9701 17903 0,'0'18'15,"-17"-18"1</inkml:trace>
  <inkml:trace contextRef="#ctx0" brushRef="#br0" timeOffset="-152848.47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-151740.94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-151546.38">12012 17604 0,'18'17'16,"-1"-17"-16,1 0 15,17 0-15,1-17 0,-19 17 16,18 0 0,-17 0-16</inkml:trace>
  <inkml:trace contextRef="#ctx0" brushRef="#br0" timeOffset="-151390.08">12100 17639 0,'0'18'15,"0"-36"-15,0 53 0,0-17 0,0-1 16,18 1-16,-18 0 0,18-1 15,-1 19-15,1-19 16,-1 1 0,-17 0-16,18-18 15,-18-18-15,0 0 16,18 1-16</inkml:trace>
  <inkml:trace contextRef="#ctx0" brushRef="#br0" timeOffset="-151206.83">12241 17692 0,'36'0'15,"-19"0"1,19 17 0,-19 1-1,-17 0-15,0 17 16,-17-17-16,-19 17 16,36-17-16,-17-18 0,17 17 15,17-17 1,19-17-1,-1 17-15,-17-18 0</inkml:trace>
  <inkml:trace contextRef="#ctx0" brushRef="#br0" timeOffset="-150896.41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-150539.97">12841 17956 0,'18'18'16,"17"-18"-1,0 18-15,36-18 16,17 0 0,-53 0-16,-17 17 0,17-17 15</inkml:trace>
  <inkml:trace contextRef="#ctx0" brushRef="#br0" timeOffset="-150412.83">12947 18168 0,'18'35'15,"-1"-35"1,36 18-16,18-18 16,-36 0-16,0-18 15,1 18-15</inkml:trace>
  <inkml:trace contextRef="#ctx0" brushRef="#br0" timeOffset="-150250.07">13476 18062 0,'18'0'15,"-1"18"-15,19-36 16,-19 18-16,54-17 16,-53 17-16</inkml:trace>
  <inkml:trace contextRef="#ctx0" brushRef="#br0" timeOffset="-150127.75">13935 18062 0,'0'18'32,"17"-18"-32</inkml:trace>
  <inkml:trace contextRef="#ctx0" brushRef="#br0" timeOffset="-149994.99">14323 18045 0,'0'17'32,"-18"-17"-32</inkml:trace>
  <inkml:trace contextRef="#ctx0" brushRef="#br0" timeOffset="-148600.46">8026 15275 0,'-18'0'0,"36"0"63,-18 18-48</inkml:trace>
  <inkml:trace contextRef="#ctx0" brushRef="#br0" timeOffset="-148438.58">8026 15487 0,'17'0'31,"1"0"-15</inkml:trace>
  <inkml:trace contextRef="#ctx0" brushRef="#br0" timeOffset="-147569.95">8008 16739 0,'0'-17'16,"18"17"15,-1 0-16,1 0 1</inkml:trace>
  <inkml:trace contextRef="#ctx0" brushRef="#br0" timeOffset="-147442.62">8096 16916 0,'0'17'15,"0"-34"1</inkml:trace>
  <inkml:trace contextRef="#ctx0" brushRef="#br0" timeOffset="-146479.86">8343 17868 0</inkml:trace>
  <inkml:trace contextRef="#ctx0" brushRef="#br0" timeOffset="-146363.39">8414 17974 0</inkml:trace>
  <inkml:trace contextRef="#ctx0" brushRef="#br0" timeOffset="-145584.99">12612 18133 0,'0'17'15</inkml:trace>
  <inkml:trace contextRef="#ctx0" brushRef="#br0" timeOffset="-145440.24">12629 18309 0,'0'18'15,"18"-18"-15,-18-18 16</inkml:trace>
  <inkml:trace contextRef="#ctx0" brushRef="#br0" timeOffset="-139879.89">1393 10830 0,'-35'-17'16,"18"17"-16,-19-18 15,19 18 1,-1 0-16,0-18 0,36 36 15,35 17 1,17 1 0,-17-36-16,0 0 0,18 0 15,35-18-15,-53 18 16,0-18-16,-18 18 0,0-17 16</inkml:trace>
  <inkml:trace contextRef="#ctx0" brushRef="#br0" timeOffset="-139623.96">1570 10707 0,'18'17'16,"17"1"-16,-18 0 15,54-1-15,-36-17 16,36 18-16,-36 0 15,18 35 1,-53-36-16,0 54 16,-18-36-16,-35 53 15,18-52-15,-35 52 16,17-71-16,-18 36 16,54-35-16,-1 0 15</inkml:trace>
  <inkml:trace contextRef="#ctx0" brushRef="#br1" timeOffset="-127525.88">4533 12100 0,'-17'0'15,"-1"0"1,36 18 0,34-18-1,-16 0-15,70 0 16,-53 0-16,70-18 15,-70 18-15,35-17 16,-53 17-16,18 0 16,-35 0-16,-18-18 31</inkml:trace>
  <inkml:trace contextRef="#ctx0" brushRef="#br1" timeOffset="-127261.36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-115515.3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-114786.57">13688 14111 0,'-35'0'15,"52"0"17,71 0-17,1-18 1,-1 18-16,159 0 15,-106-17-15,176-1 16,-176 18-16,142-35 16,-178 35-16,72-18 15,-142 18-15</inkml:trace>
  <inkml:trace contextRef="#ctx0" brushRef="#br1" timeOffset="-112462.77">14217 7796 0,'-18'-17'16,"18"34"0,18 36-1,0-17-15,-1 52 16,1-53-16,0 53 16,-1-35-16,18 18 15,-17-54-15,0 19 16,-1-36-1</inkml:trace>
  <inkml:trace contextRef="#ctx0" brushRef="#br1" timeOffset="-112173.97">14005 8008 0,'18'-35'16,"35"-36"0,-18 18-1,-17 0-15,-1 36 16,1-19 0,0 36-16,-1 0 0,1 0 15,0 0-15,-1 36 16,19-19-16,-1 19 15,-18-36 1,36 17-16,-35 1 16,35-18-16</inkml:trace>
  <inkml:trace contextRef="#ctx0" brushRef="#br1" timeOffset="-111616.94">16193 7691 0,'0'35'15,"0"35"1,17-34-16,1 34 16,-1-17-16,1-18 0,0 1 15,17 17 1,-17-18-16,17 0 16</inkml:trace>
  <inkml:trace contextRef="#ctx0" brushRef="#br1" timeOffset="-111367.28">15998 7849 0,'18'-53'16,"17"18"-1,18-35 1,-35 52-16,17-17 15,-17 35-15,0 0 16,-18 17 0,17 1-16,-17 0 15,35 34-15,-17-34 16,35 35-16,-18-35 0,36-1 16,-36-17-1,-17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88E9C-A571-4827-8007-F15EED99669F}" type="datetimeFigureOut">
              <a:rPr lang="tr-TR" smtClean="0"/>
              <a:t>14.03.2025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966F5-2877-445F-B4AC-DE888DBA39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292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0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7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7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defPPr/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EE303445-F32D-40A8-8DC0-D5158ABEC09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4E9C397B-276D-4E15-8F52-2679AB8F57FF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027BC215-4D60-46BE-8C86-09DB483DC648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0BF65161-5A19-4A7C-B91F-99D6FA0BF537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defPPr/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defPPr/>
          </a:lstStyle>
          <a:p>
            <a:fld id="{38D5EDB1-E10E-4189-960C-817871560A4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68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67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617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26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134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02E86A0B-6BB0-4973-82EC-BA320B19DB67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0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2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202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82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088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68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67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617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426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270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  <a:lvl1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defPPr/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>
            <a:defPPr/>
          </a:lstStyle>
          <a:p>
            <a:fld id="{D8F52508-F338-4C9F-8DF3-148CD0D424A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8134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07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8152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5202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782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/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/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5088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6441D-357B-4995-B2A7-A103705D6F70}"/>
              </a:ext>
            </a:extLst>
          </p:cNvPr>
          <p:cNvSpPr/>
          <p:nvPr userDrawn="1"/>
        </p:nvSpPr>
        <p:spPr>
          <a:xfrm>
            <a:off x="10668000" y="6065520"/>
            <a:ext cx="1524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15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44375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870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59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>
            <a:defPPr/>
          </a:lstStyle>
          <a:p>
            <a:fld id="{014F9065-663D-4E9A-92FE-CA7B8A556323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1471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844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5034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014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6556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556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134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defPPr/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defPPr/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56441D-357B-4995-B2A7-A103705D6F70}"/>
              </a:ext>
            </a:extLst>
          </p:cNvPr>
          <p:cNvSpPr/>
          <p:nvPr userDrawn="1"/>
        </p:nvSpPr>
        <p:spPr>
          <a:xfrm>
            <a:off x="10668000" y="6065520"/>
            <a:ext cx="1524000" cy="792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15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4437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defPPr/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defPPr/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87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>
            <a:defPPr/>
          </a:lstStyle>
          <a:p>
            <a:fld id="{BA729438-2918-4436-9356-73C6F8B2063C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592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defPPr/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1471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8447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5034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0146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defPPr/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defPPr/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6556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0556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52A250A3-C2F6-4440-A2F8-AF45B335E75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</a:lstStyle>
          <a:p>
            <a:fld id="{12AA4A91-0E32-764F-8334-696FE0B78C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134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6BF2-A000-A342-8715-CFDD940CF451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162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/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37E81A27-F185-4BB2-B46A-26B4C89992C2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defPPr/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defPPr/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defPPr/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>
            <a:defPPr/>
          </a:lstStyle>
          <a:p>
            <a:fld id="{7A8E5F5A-AD7F-43D4-86F4-2C3BDBBD3D16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defPPr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defPPr/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/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F13DE19-572E-A947-8F49-323E0EB80141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612FDEE-65FE-EB40-A6D9-C8DBBB9840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A2E5722-1959-1E48-AC3E-85D6584C71DE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E0B6FD4-46D6-884E-B767-770408C7FB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3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E50E7-2E96-45FB-8A37-9E21944BEC25}"/>
              </a:ext>
            </a:extLst>
          </p:cNvPr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930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E50E7-2E96-45FB-8A37-9E21944BEC25}"/>
              </a:ext>
            </a:extLst>
          </p:cNvPr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930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4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8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68.xml"/><Relationship Id="rId15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7" Type="http://schemas.openxmlformats.org/officeDocument/2006/relationships/image" Target="NULL"/><Relationship Id="rId16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Relationship Id="rId6" Type="http://schemas.openxmlformats.org/officeDocument/2006/relationships/image" Target="NULL"/><Relationship Id="rId5" Type="http://schemas.openxmlformats.org/officeDocument/2006/relationships/customXml" Target="../ink/ink5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jpg"/><Relationship Id="rId4" Type="http://schemas.openxmlformats.org/officeDocument/2006/relationships/image" Target="../media/image14.emf"/><Relationship Id="rId9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3472" y="1322045"/>
            <a:ext cx="9649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tr-TR" sz="6600" dirty="0"/>
              <a:t>Yapay </a:t>
            </a:r>
            <a:r>
              <a:rPr lang="en-US" sz="6600" dirty="0" err="1"/>
              <a:t>Sinir</a:t>
            </a:r>
            <a:r>
              <a:rPr lang="en-US" sz="6600" dirty="0"/>
              <a:t> </a:t>
            </a:r>
            <a:r>
              <a:rPr lang="en-US" sz="6600" dirty="0" err="1"/>
              <a:t>Ağı</a:t>
            </a:r>
            <a:r>
              <a:rPr lang="tr-TR" sz="6600" dirty="0"/>
              <a:t> Nedir</a:t>
            </a:r>
            <a:r>
              <a:rPr lang="en-US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/>
          </a:p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/>
          </a:p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/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/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>
            <a:defPPr>
              <a:defRPr lang="en-US"/>
            </a:defPPr>
          </a:lstStyle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/>
          <p:nvPr/>
        </p:nvSpPr>
        <p:spPr bwMode="auto">
          <a:xfrm rot="8370670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>
            <a:defPPr>
              <a:defRPr lang="en-US"/>
            </a:defPPr>
          </a:lstStyle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/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>
            <a:defPPr>
              <a:defRPr lang="en-US"/>
            </a:defPPr>
          </a:lstStyle>
          <a:p>
            <a:endParaRPr lang="en-US" sz="3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31704" y="1700808"/>
            <a:ext cx="58743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Hesaplama</a:t>
            </a:r>
            <a:r>
              <a:rPr lang="en-US" sz="6000" dirty="0"/>
              <a:t> </a:t>
            </a:r>
            <a:r>
              <a:rPr lang="en-US" sz="6000" dirty="0" err="1"/>
              <a:t>Grafiği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/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99347" y="1556792"/>
            <a:ext cx="99556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Lojistik</a:t>
            </a:r>
            <a:r>
              <a:rPr lang="en-US" sz="6000" dirty="0"/>
              <a:t> </a:t>
            </a:r>
            <a:r>
              <a:rPr lang="en-US" sz="6000" dirty="0" err="1"/>
              <a:t>Regresyon</a:t>
            </a:r>
            <a:r>
              <a:rPr lang="en-US" sz="6000" dirty="0"/>
              <a:t> </a:t>
            </a:r>
            <a:r>
              <a:rPr lang="en-US" sz="6000" dirty="0" err="1"/>
              <a:t>Gradyan</a:t>
            </a:r>
            <a:r>
              <a:rPr lang="en-US" sz="6000" dirty="0"/>
              <a:t> </a:t>
            </a:r>
            <a:r>
              <a:rPr lang="en-US" sz="6000" dirty="0" err="1"/>
              <a:t>inişi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/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/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/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98A2AA-C9DF-A8FB-4F1D-06DD75F897B9}"/>
              </a:ext>
            </a:extLst>
          </p:cNvPr>
          <p:cNvSpPr txBox="1"/>
          <p:nvPr/>
        </p:nvSpPr>
        <p:spPr>
          <a:xfrm>
            <a:off x="3935760" y="2564904"/>
            <a:ext cx="5031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Sinir</a:t>
            </a:r>
            <a:r>
              <a:rPr lang="en-US" sz="6000" dirty="0"/>
              <a:t> </a:t>
            </a:r>
            <a:r>
              <a:rPr lang="en-US" sz="6000" dirty="0" err="1"/>
              <a:t>Ağı</a:t>
            </a:r>
            <a:r>
              <a:rPr lang="en-US" sz="6000" dirty="0"/>
              <a:t> </a:t>
            </a:r>
            <a:r>
              <a:rPr lang="en-US" sz="6000" dirty="0" err="1"/>
              <a:t>Temsili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327911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86258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36202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16709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421526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7441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E396E9-2D10-550C-A9A8-B73BC54CD774}"/>
              </a:ext>
            </a:extLst>
          </p:cNvPr>
          <p:cNvSpPr txBox="1"/>
          <p:nvPr/>
        </p:nvSpPr>
        <p:spPr>
          <a:xfrm>
            <a:off x="2495600" y="2636912"/>
            <a:ext cx="77109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Aktivasyon</a:t>
            </a:r>
            <a:r>
              <a:rPr lang="en-US" sz="6000" dirty="0"/>
              <a:t> </a:t>
            </a:r>
            <a:r>
              <a:rPr lang="en-US" sz="6000" dirty="0" err="1"/>
              <a:t>fonksiyonları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232167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x:</a:t>
            </a:r>
          </a:p>
        </p:txBody>
      </p:sp>
    </p:spTree>
    <p:extLst>
      <p:ext uri="{BB962C8B-B14F-4D97-AF65-F5344CB8AC3E}">
        <p14:creationId xmlns:p14="http://schemas.microsoft.com/office/powerpoint/2010/main" val="320781047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ctivation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12601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E1D03CA-5237-2CB2-9162-8EA1D5D828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5800" y="2492896"/>
            <a:ext cx="46297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Geri </a:t>
            </a:r>
            <a:r>
              <a:rPr lang="en-US" sz="6000" dirty="0" err="1"/>
              <a:t>yayılım</a:t>
            </a:r>
            <a:endParaRPr lang="en-US" sz="6000" dirty="0"/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62885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91440"/>
            <a:ext cx="10515600" cy="1325563"/>
          </a:xfrm>
        </p:spPr>
        <p:txBody>
          <a:bodyPr/>
          <a:lstStyle/>
          <a:p>
            <a:r>
              <a:rPr lang="en-US" dirty="0"/>
              <a:t>Computing gradients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852" y="1478932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0954287"/>
                  </p:ext>
                </p:extLst>
              </p:nvPr>
            </p:nvGraphicFramePr>
            <p:xfrm>
              <a:off x="2891648" y="2771854"/>
              <a:ext cx="2841327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84132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" t="-1042" r="-42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96" y="2229888"/>
                <a:ext cx="344260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829635"/>
                <a:ext cx="51860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7" y="3429381"/>
                <a:ext cx="34406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1983956" y="2476110"/>
            <a:ext cx="907692" cy="585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5" idx="1"/>
          </p:cNvCxnSpPr>
          <p:nvPr/>
        </p:nvCxnSpPr>
        <p:spPr>
          <a:xfrm flipV="1">
            <a:off x="1983956" y="3061414"/>
            <a:ext cx="907692" cy="614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5" idx="1"/>
          </p:cNvCxnSpPr>
          <p:nvPr/>
        </p:nvCxnSpPr>
        <p:spPr>
          <a:xfrm flipV="1">
            <a:off x="1983956" y="3061414"/>
            <a:ext cx="907692" cy="14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/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i="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2935507"/>
                  </p:ext>
                </p:extLst>
              </p:nvPr>
            </p:nvGraphicFramePr>
            <p:xfrm>
              <a:off x="6378460" y="2776067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307" t="-1042" r="-920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8363378" y="305722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/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479357"/>
                  </p:ext>
                </p:extLst>
              </p:nvPr>
            </p:nvGraphicFramePr>
            <p:xfrm>
              <a:off x="8989522" y="2776067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441" t="-1042" r="-1322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5732975" y="3061518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4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510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A992FA-7F72-4C18-0616-596349E4AC3B}"/>
              </a:ext>
            </a:extLst>
          </p:cNvPr>
          <p:cNvSpPr txBox="1"/>
          <p:nvPr/>
        </p:nvSpPr>
        <p:spPr>
          <a:xfrm>
            <a:off x="2639616" y="2921168"/>
            <a:ext cx="74056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err="1"/>
              <a:t>Neden</a:t>
            </a:r>
            <a:r>
              <a:rPr lang="en-US" sz="6000" dirty="0"/>
              <a:t> </a:t>
            </a:r>
            <a:r>
              <a:rPr lang="en-US" sz="6000" dirty="0" err="1"/>
              <a:t>derin</a:t>
            </a:r>
            <a:r>
              <a:rPr lang="en-US" sz="6000" dirty="0"/>
              <a:t> </a:t>
            </a:r>
            <a:r>
              <a:rPr lang="en-US" sz="6000" dirty="0" err="1"/>
              <a:t>öğrenme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27381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/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Acrobat Document" r:id="rId3" imgW="5728680" imgH="3856320" progId="AcroExch.Document.7">
                    <p:embed/>
                  </p:oleObj>
                </mc:Choice>
                <mc:Fallback>
                  <p:oleObj name="Acrobat Document" r:id="rId3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558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r"/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ea typeface="Century Schoolbook" charset="0"/>
                              <a:cs typeface="Century Schoolbook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entury Schoolbook" charset="0"/>
                              <a:cs typeface="Century Schoolbook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>
                <a:defPPr/>
              </a:lstStyle>
              <a:p>
                <a:pPr/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 pitchFamily="34" charset="0"/>
                <a:cs typeface="Arial" pitchFamily="34" charset="0"/>
                <a:sym typeface="Wingdings"/>
              </a:defRPr>
            </a:lvl9pPr>
          </a:lstStyle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Price</a:t>
              </a:r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Real Estate</a:t>
              </a:r>
              <a:endParaRPr 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Home features</a:t>
              </a:r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pPr algn="ctr"/>
              <a:r>
                <a:rPr lang="en-US" sz="280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80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800"/>
                <a:t>Convolutional 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24277"/>
              </p:ext>
            </p:extLst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mr-IN" sz="16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/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/>
                        <a:t>3</a:t>
                      </a:r>
                    </a:p>
                    <a:p>
                      <a:pPr algn="ctr"/>
                      <a:r>
                        <a:rPr lang="en-US"/>
                        <a:t>3</a:t>
                      </a:r>
                    </a:p>
                    <a:p>
                      <a:pPr algn="ctr"/>
                      <a:r>
                        <a:rPr lang="en-US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/>
                    </a:p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/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60822"/>
              </p:ext>
            </p:extLst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mr-IN" sz="16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 sz="200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/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en-US"/>
                        <a:t>93242</a:t>
                      </a:r>
                    </a:p>
                    <a:p>
                      <a:pPr algn="ctr"/>
                      <a:r>
                        <a:rPr lang="en-US"/>
                        <a:t>93287</a:t>
                      </a:r>
                    </a:p>
                    <a:p>
                      <a:pPr algn="ctr"/>
                      <a:r>
                        <a:rPr lang="en-US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/>
                    </a:p>
                    <a:p>
                      <a:pPr algn="ctr"/>
                      <a:r>
                        <a:rPr lang="en-US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/>
                    </a:lstStyle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entury Schoolbook" charset="0"/>
                    <a:ea typeface="Arial" pitchFamily="34" charset="0"/>
                    <a:cs typeface="Arial" pitchFamily="34" charset="0"/>
                    <a:sym typeface="Wingdings"/>
                  </a:defRPr>
                </a:lvl9pPr>
              </a:lstStyle>
              <a:p>
                <a:r>
                  <a:rPr lang="en-US" sz="240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>
                    <a:solidFill>
                      <a:schemeClr val="tx1"/>
                    </a:solidFill>
                  </a:rPr>
                  <a:t>…</a:t>
                </a:r>
                <a:endParaRPr lang="en-US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>
              <a:fillRect/>
            </a:stretch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en-US" sz="2400"/>
                <a:t>Audio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1664" y="1772816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6600" dirty="0" err="1"/>
              <a:t>Derin</a:t>
            </a:r>
            <a:r>
              <a:rPr lang="en-US" sz="6600" dirty="0"/>
              <a:t> </a:t>
            </a:r>
            <a:r>
              <a:rPr lang="en-US" sz="6600" dirty="0" err="1"/>
              <a:t>Öğrenme</a:t>
            </a:r>
            <a:r>
              <a:rPr lang="en-US" sz="6600" dirty="0"/>
              <a:t> </a:t>
            </a:r>
            <a:r>
              <a:rPr lang="en-US" sz="6600" dirty="0" err="1"/>
              <a:t>neden</a:t>
            </a:r>
            <a:r>
              <a:rPr lang="en-US" sz="6600" dirty="0"/>
              <a:t> </a:t>
            </a:r>
            <a:r>
              <a:rPr lang="en-US" sz="6600" dirty="0" err="1"/>
              <a:t>gelişiyor</a:t>
            </a:r>
            <a:r>
              <a:rPr lang="en-US" sz="6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>
            <a:defPPr/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7763.0"/>
  <p:tag name="AS_RELEASE_DATE" val="2020.11.14"/>
  <p:tag name="AS_TITLE" val="Aspose.Slides for .NET 4.0 Client Profile"/>
  <p:tag name="AS_VERSION" val="20.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charset="0"/>
        <a:ea typeface="Arial" pitchFamily="34" charset="0"/>
        <a:cs typeface="Arial" pitchFamily="34" charset="0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 pitchFamily="34" charset="0"/>
        <a:cs typeface="Arial" pitchFamily="34" charset="0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586</Words>
  <Application>Microsoft Office PowerPoint</Application>
  <PresentationFormat>Widescreen</PresentationFormat>
  <Paragraphs>242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Cambria Math</vt:lpstr>
      <vt:lpstr>Century Schoolbook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Acrobat Document</vt:lpstr>
      <vt:lpstr>PowerPoint Presentation</vt:lpstr>
      <vt:lpstr>Housing Price Prediction</vt:lpstr>
      <vt:lpstr>Housing Price Prediction</vt:lpstr>
      <vt:lpstr>Housing Price Prediction</vt:lpstr>
      <vt:lpstr>Supervised Learning</vt:lpstr>
      <vt:lpstr>PowerPoint Presentation</vt:lpstr>
      <vt:lpstr>PowerPoint Presentation</vt:lpstr>
      <vt:lpstr>PowerPoint Presentation</vt:lpstr>
      <vt:lpstr>Scale drives deep learning progress</vt:lpstr>
      <vt:lpstr>PowerPoint Presentation</vt:lpstr>
      <vt:lpstr>PowerPoint Presentation</vt:lpstr>
      <vt:lpstr>Computation Graph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What is a Neural Network?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PowerPoint Presentation</vt:lpstr>
      <vt:lpstr>Geri yayılım </vt:lpstr>
      <vt:lpstr>Computing gradients</vt:lpstr>
      <vt:lpstr>Gradient descent for neural networks</vt:lpstr>
      <vt:lpstr>PowerPoint Presentation</vt:lpstr>
      <vt:lpstr>Intuition about deep representation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 Şentürk</cp:lastModifiedBy>
  <cp:revision>11</cp:revision>
  <cp:lastPrinted>2021-01-19T15:00:10Z</cp:lastPrinted>
  <dcterms:created xsi:type="dcterms:W3CDTF">2021-01-19T15:00:10Z</dcterms:created>
  <dcterms:modified xsi:type="dcterms:W3CDTF">2025-03-14T07:58:03Z</dcterms:modified>
</cp:coreProperties>
</file>